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5" r:id="rId2"/>
    <p:sldMasterId id="2147483687" r:id="rId3"/>
  </p:sldMasterIdLst>
  <p:notesMasterIdLst>
    <p:notesMasterId r:id="rId18"/>
  </p:notesMasterIdLst>
  <p:sldIdLst>
    <p:sldId id="256" r:id="rId4"/>
    <p:sldId id="325" r:id="rId5"/>
    <p:sldId id="327" r:id="rId6"/>
    <p:sldId id="329" r:id="rId7"/>
    <p:sldId id="296" r:id="rId8"/>
    <p:sldId id="315" r:id="rId9"/>
    <p:sldId id="313" r:id="rId10"/>
    <p:sldId id="316" r:id="rId11"/>
    <p:sldId id="331" r:id="rId12"/>
    <p:sldId id="326" r:id="rId13"/>
    <p:sldId id="330" r:id="rId14"/>
    <p:sldId id="320" r:id="rId15"/>
    <p:sldId id="318" r:id="rId16"/>
    <p:sldId id="284" r:id="rId17"/>
  </p:sldIdLst>
  <p:sldSz cx="12192000" cy="6858000"/>
  <p:notesSz cx="6797675" cy="99282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660"/>
  </p:normalViewPr>
  <p:slideViewPr>
    <p:cSldViewPr snapToGrid="0">
      <p:cViewPr varScale="1">
        <p:scale>
          <a:sx n="104" d="100"/>
          <a:sy n="104" d="100"/>
        </p:scale>
        <p:origin x="732"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IE" dirty="0"/>
          </a:p>
        </p:txBody>
      </p:sp>
      <p:sp>
        <p:nvSpPr>
          <p:cNvPr id="3" name="Date Placeholder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3BF41B13-43AA-4F25-8D4B-BC6FCB2A388E}" type="datetimeFigureOut">
              <a:rPr lang="en-IE" smtClean="0"/>
              <a:t>12/03/2019</a:t>
            </a:fld>
            <a:endParaRPr lang="en-IE" dirty="0"/>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IE" dirty="0"/>
          </a:p>
        </p:txBody>
      </p:sp>
      <p:sp>
        <p:nvSpPr>
          <p:cNvPr id="5" name="Notes Placeholder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vl1pPr>
          </a:lstStyle>
          <a:p>
            <a:endParaRPr lang="en-IE" dirty="0"/>
          </a:p>
        </p:txBody>
      </p:sp>
      <p:sp>
        <p:nvSpPr>
          <p:cNvPr id="7" name="Slide Number Placeholder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E50D44F9-B05F-456B-8848-3C40C8554873}" type="slidenum">
              <a:rPr lang="en-IE" smtClean="0"/>
              <a:t>‹#›</a:t>
            </a:fld>
            <a:endParaRPr lang="en-IE" dirty="0"/>
          </a:p>
        </p:txBody>
      </p:sp>
    </p:spTree>
    <p:extLst>
      <p:ext uri="{BB962C8B-B14F-4D97-AF65-F5344CB8AC3E}">
        <p14:creationId xmlns:p14="http://schemas.microsoft.com/office/powerpoint/2010/main" val="18963429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n-US"/>
              <a:t>Click to edit Master title style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0E86599E-8A01-499A-8362-17AF826FB439}" type="datetimeFigureOut">
              <a:rPr lang="en-IE" smtClean="0"/>
              <a:t>12/03/2019</a:t>
            </a:fld>
            <a:endParaRPr lang="en-IE" dirty="0"/>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endParaRPr lang="en-IE" dirty="0"/>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02B10285-9FDC-4F0C-884B-A919EAEDA6BA}" type="slidenum">
              <a:rPr lang="en-IE" smtClean="0"/>
              <a:t>‹#›</a:t>
            </a:fld>
            <a:endParaRPr lang="en-IE" dirty="0"/>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4481562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E86599E-8A01-499A-8362-17AF826FB439}" type="datetimeFigureOut">
              <a:rPr lang="en-IE" smtClean="0"/>
              <a:t>12/03/2019</a:t>
            </a:fld>
            <a:endParaRPr lang="en-IE" dirty="0"/>
          </a:p>
        </p:txBody>
      </p:sp>
      <p:sp>
        <p:nvSpPr>
          <p:cNvPr id="5" name="Footer Placeholder 4"/>
          <p:cNvSpPr>
            <a:spLocks noGrp="1"/>
          </p:cNvSpPr>
          <p:nvPr>
            <p:ph type="ftr" sz="quarter" idx="11"/>
          </p:nvPr>
        </p:nvSpPr>
        <p:spPr/>
        <p:txBody>
          <a:bodyPr/>
          <a:lstStyle/>
          <a:p>
            <a:endParaRPr lang="en-IE" dirty="0"/>
          </a:p>
        </p:txBody>
      </p:sp>
      <p:sp>
        <p:nvSpPr>
          <p:cNvPr id="6" name="Slide Number Placeholder 5"/>
          <p:cNvSpPr>
            <a:spLocks noGrp="1"/>
          </p:cNvSpPr>
          <p:nvPr>
            <p:ph type="sldNum" sz="quarter" idx="12"/>
          </p:nvPr>
        </p:nvSpPr>
        <p:spPr/>
        <p:txBody>
          <a:bodyPr/>
          <a:lstStyle/>
          <a:p>
            <a:fld id="{02B10285-9FDC-4F0C-884B-A919EAEDA6BA}" type="slidenum">
              <a:rPr lang="en-IE" smtClean="0"/>
              <a:t>‹#›</a:t>
            </a:fld>
            <a:endParaRPr lang="en-IE" dirty="0"/>
          </a:p>
        </p:txBody>
      </p:sp>
    </p:spTree>
    <p:extLst>
      <p:ext uri="{BB962C8B-B14F-4D97-AF65-F5344CB8AC3E}">
        <p14:creationId xmlns:p14="http://schemas.microsoft.com/office/powerpoint/2010/main" val="42107320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E86599E-8A01-499A-8362-17AF826FB439}" type="datetimeFigureOut">
              <a:rPr lang="en-IE" smtClean="0"/>
              <a:t>12/03/2019</a:t>
            </a:fld>
            <a:endParaRPr lang="en-IE" dirty="0"/>
          </a:p>
        </p:txBody>
      </p:sp>
      <p:sp>
        <p:nvSpPr>
          <p:cNvPr id="5" name="Footer Placeholder 4"/>
          <p:cNvSpPr>
            <a:spLocks noGrp="1"/>
          </p:cNvSpPr>
          <p:nvPr>
            <p:ph type="ftr" sz="quarter" idx="11"/>
          </p:nvPr>
        </p:nvSpPr>
        <p:spPr/>
        <p:txBody>
          <a:bodyPr/>
          <a:lstStyle/>
          <a:p>
            <a:endParaRPr lang="en-IE" dirty="0"/>
          </a:p>
        </p:txBody>
      </p:sp>
      <p:sp>
        <p:nvSpPr>
          <p:cNvPr id="6" name="Slide Number Placeholder 5"/>
          <p:cNvSpPr>
            <a:spLocks noGrp="1"/>
          </p:cNvSpPr>
          <p:nvPr>
            <p:ph type="sldNum" sz="quarter" idx="12"/>
          </p:nvPr>
        </p:nvSpPr>
        <p:spPr/>
        <p:txBody>
          <a:bodyPr/>
          <a:lstStyle/>
          <a:p>
            <a:fld id="{02B10285-9FDC-4F0C-884B-A919EAEDA6BA}" type="slidenum">
              <a:rPr lang="en-IE" smtClean="0"/>
              <a:t>‹#›</a:t>
            </a:fld>
            <a:endParaRPr lang="en-IE" dirty="0"/>
          </a:p>
        </p:txBody>
      </p:sp>
    </p:spTree>
    <p:extLst>
      <p:ext uri="{BB962C8B-B14F-4D97-AF65-F5344CB8AC3E}">
        <p14:creationId xmlns:p14="http://schemas.microsoft.com/office/powerpoint/2010/main" val="4015529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ga-IE"/>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ga-IE"/>
              <a:t>Click to edit Master subtitle style</a:t>
            </a:r>
            <a:endParaRPr lang="en-US"/>
          </a:p>
        </p:txBody>
      </p:sp>
      <p:sp>
        <p:nvSpPr>
          <p:cNvPr id="4" name="Date Placeholder 3"/>
          <p:cNvSpPr>
            <a:spLocks noGrp="1"/>
          </p:cNvSpPr>
          <p:nvPr>
            <p:ph type="dt" sz="half" idx="10"/>
          </p:nvPr>
        </p:nvSpPr>
        <p:spPr/>
        <p:txBody>
          <a:bodyPr/>
          <a:lstStyle/>
          <a:p>
            <a:fld id="{88528B1F-CA28-6043-A51B-E97CC660CF20}" type="datetimeFigureOut">
              <a:rPr lang="en-US" smtClean="0"/>
              <a:t>3/12/2019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4E7DEFF-C90E-9343-90CD-DB3593CF8B68}" type="slidenum">
              <a:rPr lang="en-US" smtClean="0"/>
              <a:t>‹#›</a:t>
            </a:fld>
            <a:endParaRPr lang="en-US" dirty="0"/>
          </a:p>
        </p:txBody>
      </p:sp>
    </p:spTree>
    <p:extLst>
      <p:ext uri="{BB962C8B-B14F-4D97-AF65-F5344CB8AC3E}">
        <p14:creationId xmlns:p14="http://schemas.microsoft.com/office/powerpoint/2010/main" val="31290594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ga-IE"/>
              <a:t>Click to edit Master title style</a:t>
            </a:r>
            <a:endParaRPr lang="en-US"/>
          </a:p>
        </p:txBody>
      </p:sp>
      <p:sp>
        <p:nvSpPr>
          <p:cNvPr id="3" name="Content Placeholder 2"/>
          <p:cNvSpPr>
            <a:spLocks noGrp="1"/>
          </p:cNvSpPr>
          <p:nvPr>
            <p:ph idx="1"/>
          </p:nvPr>
        </p:nvSpPr>
        <p:spPr/>
        <p:txBody>
          <a:bodyPr/>
          <a:lstStyle/>
          <a:p>
            <a:pPr lvl="0"/>
            <a:r>
              <a:rPr lang="ga-IE"/>
              <a:t>Click to edit Master text styles</a:t>
            </a:r>
          </a:p>
          <a:p>
            <a:pPr lvl="1"/>
            <a:r>
              <a:rPr lang="ga-IE"/>
              <a:t>Second level</a:t>
            </a:r>
          </a:p>
          <a:p>
            <a:pPr lvl="2"/>
            <a:r>
              <a:rPr lang="ga-IE"/>
              <a:t>Third level</a:t>
            </a:r>
          </a:p>
          <a:p>
            <a:pPr lvl="3"/>
            <a:r>
              <a:rPr lang="ga-IE"/>
              <a:t>Fourth level</a:t>
            </a:r>
          </a:p>
          <a:p>
            <a:pPr lvl="4"/>
            <a:r>
              <a:rPr lang="ga-IE"/>
              <a:t>Fifth level</a:t>
            </a:r>
            <a:endParaRPr lang="en-US"/>
          </a:p>
        </p:txBody>
      </p:sp>
      <p:sp>
        <p:nvSpPr>
          <p:cNvPr id="4" name="Date Placeholder 3"/>
          <p:cNvSpPr>
            <a:spLocks noGrp="1"/>
          </p:cNvSpPr>
          <p:nvPr>
            <p:ph type="dt" sz="half" idx="10"/>
          </p:nvPr>
        </p:nvSpPr>
        <p:spPr/>
        <p:txBody>
          <a:bodyPr/>
          <a:lstStyle/>
          <a:p>
            <a:fld id="{88528B1F-CA28-6043-A51B-E97CC660CF20}" type="datetimeFigureOut">
              <a:rPr lang="en-US" smtClean="0"/>
              <a:t>3/12/2019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4E7DEFF-C90E-9343-90CD-DB3593CF8B68}" type="slidenum">
              <a:rPr lang="en-US" smtClean="0"/>
              <a:t>‹#›</a:t>
            </a:fld>
            <a:endParaRPr lang="en-US" dirty="0"/>
          </a:p>
        </p:txBody>
      </p:sp>
    </p:spTree>
    <p:extLst>
      <p:ext uri="{BB962C8B-B14F-4D97-AF65-F5344CB8AC3E}">
        <p14:creationId xmlns:p14="http://schemas.microsoft.com/office/powerpoint/2010/main" val="37174199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ga-IE"/>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ga-IE"/>
              <a:t>Click to edit Master text styles</a:t>
            </a:r>
          </a:p>
        </p:txBody>
      </p:sp>
      <p:sp>
        <p:nvSpPr>
          <p:cNvPr id="4" name="Date Placeholder 3"/>
          <p:cNvSpPr>
            <a:spLocks noGrp="1"/>
          </p:cNvSpPr>
          <p:nvPr>
            <p:ph type="dt" sz="half" idx="10"/>
          </p:nvPr>
        </p:nvSpPr>
        <p:spPr/>
        <p:txBody>
          <a:bodyPr/>
          <a:lstStyle/>
          <a:p>
            <a:fld id="{88528B1F-CA28-6043-A51B-E97CC660CF20}" type="datetimeFigureOut">
              <a:rPr lang="en-US" smtClean="0"/>
              <a:t>3/12/2019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4E7DEFF-C90E-9343-90CD-DB3593CF8B68}" type="slidenum">
              <a:rPr lang="en-US" smtClean="0"/>
              <a:t>‹#›</a:t>
            </a:fld>
            <a:endParaRPr lang="en-US" dirty="0"/>
          </a:p>
        </p:txBody>
      </p:sp>
    </p:spTree>
    <p:extLst>
      <p:ext uri="{BB962C8B-B14F-4D97-AF65-F5344CB8AC3E}">
        <p14:creationId xmlns:p14="http://schemas.microsoft.com/office/powerpoint/2010/main" val="28095325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ga-IE"/>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ga-IE"/>
              <a:t>Click to edit Master text styles</a:t>
            </a:r>
          </a:p>
          <a:p>
            <a:pPr lvl="1"/>
            <a:r>
              <a:rPr lang="ga-IE"/>
              <a:t>Second level</a:t>
            </a:r>
          </a:p>
          <a:p>
            <a:pPr lvl="2"/>
            <a:r>
              <a:rPr lang="ga-IE"/>
              <a:t>Third level</a:t>
            </a:r>
          </a:p>
          <a:p>
            <a:pPr lvl="3"/>
            <a:r>
              <a:rPr lang="ga-IE"/>
              <a:t>Fourth level</a:t>
            </a:r>
          </a:p>
          <a:p>
            <a:pPr lvl="4"/>
            <a:r>
              <a:rPr lang="ga-IE"/>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ga-IE"/>
              <a:t>Click to edit Master text styles</a:t>
            </a:r>
          </a:p>
          <a:p>
            <a:pPr lvl="1"/>
            <a:r>
              <a:rPr lang="ga-IE"/>
              <a:t>Second level</a:t>
            </a:r>
          </a:p>
          <a:p>
            <a:pPr lvl="2"/>
            <a:r>
              <a:rPr lang="ga-IE"/>
              <a:t>Third level</a:t>
            </a:r>
          </a:p>
          <a:p>
            <a:pPr lvl="3"/>
            <a:r>
              <a:rPr lang="ga-IE"/>
              <a:t>Fourth level</a:t>
            </a:r>
          </a:p>
          <a:p>
            <a:pPr lvl="4"/>
            <a:r>
              <a:rPr lang="ga-IE"/>
              <a:t>Fifth level</a:t>
            </a:r>
            <a:endParaRPr lang="en-US"/>
          </a:p>
        </p:txBody>
      </p:sp>
      <p:sp>
        <p:nvSpPr>
          <p:cNvPr id="5" name="Date Placeholder 4"/>
          <p:cNvSpPr>
            <a:spLocks noGrp="1"/>
          </p:cNvSpPr>
          <p:nvPr>
            <p:ph type="dt" sz="half" idx="10"/>
          </p:nvPr>
        </p:nvSpPr>
        <p:spPr/>
        <p:txBody>
          <a:bodyPr/>
          <a:lstStyle/>
          <a:p>
            <a:fld id="{88528B1F-CA28-6043-A51B-E97CC660CF20}" type="datetimeFigureOut">
              <a:rPr lang="en-US" smtClean="0"/>
              <a:t>3/12/2019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4E7DEFF-C90E-9343-90CD-DB3593CF8B68}" type="slidenum">
              <a:rPr lang="en-US" smtClean="0"/>
              <a:t>‹#›</a:t>
            </a:fld>
            <a:endParaRPr lang="en-US" dirty="0"/>
          </a:p>
        </p:txBody>
      </p:sp>
    </p:spTree>
    <p:extLst>
      <p:ext uri="{BB962C8B-B14F-4D97-AF65-F5344CB8AC3E}">
        <p14:creationId xmlns:p14="http://schemas.microsoft.com/office/powerpoint/2010/main" val="15122986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ga-IE"/>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ga-IE"/>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ga-IE"/>
              <a:t>Click to edit Master text styles</a:t>
            </a:r>
          </a:p>
          <a:p>
            <a:pPr lvl="1"/>
            <a:r>
              <a:rPr lang="ga-IE"/>
              <a:t>Second level</a:t>
            </a:r>
          </a:p>
          <a:p>
            <a:pPr lvl="2"/>
            <a:r>
              <a:rPr lang="ga-IE"/>
              <a:t>Third level</a:t>
            </a:r>
          </a:p>
          <a:p>
            <a:pPr lvl="3"/>
            <a:r>
              <a:rPr lang="ga-IE"/>
              <a:t>Fourth level</a:t>
            </a:r>
          </a:p>
          <a:p>
            <a:pPr lvl="4"/>
            <a:r>
              <a:rPr lang="ga-IE"/>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ga-IE"/>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ga-IE"/>
              <a:t>Click to edit Master text styles</a:t>
            </a:r>
          </a:p>
          <a:p>
            <a:pPr lvl="1"/>
            <a:r>
              <a:rPr lang="ga-IE"/>
              <a:t>Second level</a:t>
            </a:r>
          </a:p>
          <a:p>
            <a:pPr lvl="2"/>
            <a:r>
              <a:rPr lang="ga-IE"/>
              <a:t>Third level</a:t>
            </a:r>
          </a:p>
          <a:p>
            <a:pPr lvl="3"/>
            <a:r>
              <a:rPr lang="ga-IE"/>
              <a:t>Fourth level</a:t>
            </a:r>
          </a:p>
          <a:p>
            <a:pPr lvl="4"/>
            <a:r>
              <a:rPr lang="ga-IE"/>
              <a:t>Fifth level</a:t>
            </a:r>
            <a:endParaRPr lang="en-US"/>
          </a:p>
        </p:txBody>
      </p:sp>
      <p:sp>
        <p:nvSpPr>
          <p:cNvPr id="7" name="Date Placeholder 6"/>
          <p:cNvSpPr>
            <a:spLocks noGrp="1"/>
          </p:cNvSpPr>
          <p:nvPr>
            <p:ph type="dt" sz="half" idx="10"/>
          </p:nvPr>
        </p:nvSpPr>
        <p:spPr/>
        <p:txBody>
          <a:bodyPr/>
          <a:lstStyle/>
          <a:p>
            <a:fld id="{88528B1F-CA28-6043-A51B-E97CC660CF20}" type="datetimeFigureOut">
              <a:rPr lang="en-US" smtClean="0"/>
              <a:t>3/12/2019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4E7DEFF-C90E-9343-90CD-DB3593CF8B68}" type="slidenum">
              <a:rPr lang="en-US" smtClean="0"/>
              <a:t>‹#›</a:t>
            </a:fld>
            <a:endParaRPr lang="en-US" dirty="0"/>
          </a:p>
        </p:txBody>
      </p:sp>
    </p:spTree>
    <p:extLst>
      <p:ext uri="{BB962C8B-B14F-4D97-AF65-F5344CB8AC3E}">
        <p14:creationId xmlns:p14="http://schemas.microsoft.com/office/powerpoint/2010/main" val="1074765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ga-IE"/>
              <a:t>Click to edit Master title style</a:t>
            </a:r>
            <a:endParaRPr lang="en-US"/>
          </a:p>
        </p:txBody>
      </p:sp>
      <p:sp>
        <p:nvSpPr>
          <p:cNvPr id="3" name="Date Placeholder 2"/>
          <p:cNvSpPr>
            <a:spLocks noGrp="1"/>
          </p:cNvSpPr>
          <p:nvPr>
            <p:ph type="dt" sz="half" idx="10"/>
          </p:nvPr>
        </p:nvSpPr>
        <p:spPr/>
        <p:txBody>
          <a:bodyPr/>
          <a:lstStyle/>
          <a:p>
            <a:fld id="{88528B1F-CA28-6043-A51B-E97CC660CF20}" type="datetimeFigureOut">
              <a:rPr lang="en-US" smtClean="0"/>
              <a:t>3/12/2019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4E7DEFF-C90E-9343-90CD-DB3593CF8B68}" type="slidenum">
              <a:rPr lang="en-US" smtClean="0"/>
              <a:t>‹#›</a:t>
            </a:fld>
            <a:endParaRPr lang="en-US" dirty="0"/>
          </a:p>
        </p:txBody>
      </p:sp>
    </p:spTree>
    <p:extLst>
      <p:ext uri="{BB962C8B-B14F-4D97-AF65-F5344CB8AC3E}">
        <p14:creationId xmlns:p14="http://schemas.microsoft.com/office/powerpoint/2010/main" val="22954867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528B1F-CA28-6043-A51B-E97CC660CF20}" type="datetimeFigureOut">
              <a:rPr lang="en-US" smtClean="0"/>
              <a:t>3/12/2019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4E7DEFF-C90E-9343-90CD-DB3593CF8B68}" type="slidenum">
              <a:rPr lang="en-US" smtClean="0"/>
              <a:t>‹#›</a:t>
            </a:fld>
            <a:endParaRPr lang="en-US" dirty="0"/>
          </a:p>
        </p:txBody>
      </p:sp>
    </p:spTree>
    <p:extLst>
      <p:ext uri="{BB962C8B-B14F-4D97-AF65-F5344CB8AC3E}">
        <p14:creationId xmlns:p14="http://schemas.microsoft.com/office/powerpoint/2010/main" val="4357393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ga-IE"/>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ga-IE"/>
              <a:t>Click to edit Master text styles</a:t>
            </a:r>
          </a:p>
          <a:p>
            <a:pPr lvl="1"/>
            <a:r>
              <a:rPr lang="ga-IE"/>
              <a:t>Second level</a:t>
            </a:r>
          </a:p>
          <a:p>
            <a:pPr lvl="2"/>
            <a:r>
              <a:rPr lang="ga-IE"/>
              <a:t>Third level</a:t>
            </a:r>
          </a:p>
          <a:p>
            <a:pPr lvl="3"/>
            <a:r>
              <a:rPr lang="ga-IE"/>
              <a:t>Fourth level</a:t>
            </a:r>
          </a:p>
          <a:p>
            <a:pPr lvl="4"/>
            <a:r>
              <a:rPr lang="ga-IE"/>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ga-IE"/>
              <a:t>Click to edit Master text styles</a:t>
            </a:r>
          </a:p>
        </p:txBody>
      </p:sp>
      <p:sp>
        <p:nvSpPr>
          <p:cNvPr id="5" name="Date Placeholder 4"/>
          <p:cNvSpPr>
            <a:spLocks noGrp="1"/>
          </p:cNvSpPr>
          <p:nvPr>
            <p:ph type="dt" sz="half" idx="10"/>
          </p:nvPr>
        </p:nvSpPr>
        <p:spPr/>
        <p:txBody>
          <a:bodyPr/>
          <a:lstStyle/>
          <a:p>
            <a:fld id="{88528B1F-CA28-6043-A51B-E97CC660CF20}" type="datetimeFigureOut">
              <a:rPr lang="en-US" smtClean="0"/>
              <a:t>3/12/2019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4E7DEFF-C90E-9343-90CD-DB3593CF8B68}" type="slidenum">
              <a:rPr lang="en-US" smtClean="0"/>
              <a:t>‹#›</a:t>
            </a:fld>
            <a:endParaRPr lang="en-US" dirty="0"/>
          </a:p>
        </p:txBody>
      </p:sp>
    </p:spTree>
    <p:extLst>
      <p:ext uri="{BB962C8B-B14F-4D97-AF65-F5344CB8AC3E}">
        <p14:creationId xmlns:p14="http://schemas.microsoft.com/office/powerpoint/2010/main" val="39066695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E86599E-8A01-499A-8362-17AF826FB439}" type="datetimeFigureOut">
              <a:rPr lang="en-IE" smtClean="0"/>
              <a:t>12/03/2019</a:t>
            </a:fld>
            <a:endParaRPr lang="en-IE" dirty="0"/>
          </a:p>
        </p:txBody>
      </p:sp>
      <p:sp>
        <p:nvSpPr>
          <p:cNvPr id="5" name="Footer Placeholder 4"/>
          <p:cNvSpPr>
            <a:spLocks noGrp="1"/>
          </p:cNvSpPr>
          <p:nvPr>
            <p:ph type="ftr" sz="quarter" idx="11"/>
          </p:nvPr>
        </p:nvSpPr>
        <p:spPr/>
        <p:txBody>
          <a:bodyPr/>
          <a:lstStyle/>
          <a:p>
            <a:endParaRPr lang="en-IE" dirty="0"/>
          </a:p>
        </p:txBody>
      </p:sp>
      <p:sp>
        <p:nvSpPr>
          <p:cNvPr id="6" name="Slide Number Placeholder 5"/>
          <p:cNvSpPr>
            <a:spLocks noGrp="1"/>
          </p:cNvSpPr>
          <p:nvPr>
            <p:ph type="sldNum" sz="quarter" idx="12"/>
          </p:nvPr>
        </p:nvSpPr>
        <p:spPr/>
        <p:txBody>
          <a:bodyPr/>
          <a:lstStyle/>
          <a:p>
            <a:fld id="{02B10285-9FDC-4F0C-884B-A919EAEDA6BA}" type="slidenum">
              <a:rPr lang="en-IE" smtClean="0"/>
              <a:t>‹#›</a:t>
            </a:fld>
            <a:endParaRPr lang="en-IE" dirty="0"/>
          </a:p>
        </p:txBody>
      </p:sp>
    </p:spTree>
    <p:extLst>
      <p:ext uri="{BB962C8B-B14F-4D97-AF65-F5344CB8AC3E}">
        <p14:creationId xmlns:p14="http://schemas.microsoft.com/office/powerpoint/2010/main" val="19654236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ga-IE"/>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ga-IE"/>
              <a:t>Click to edit Master text styles</a:t>
            </a:r>
          </a:p>
        </p:txBody>
      </p:sp>
      <p:sp>
        <p:nvSpPr>
          <p:cNvPr id="5" name="Date Placeholder 4"/>
          <p:cNvSpPr>
            <a:spLocks noGrp="1"/>
          </p:cNvSpPr>
          <p:nvPr>
            <p:ph type="dt" sz="half" idx="10"/>
          </p:nvPr>
        </p:nvSpPr>
        <p:spPr/>
        <p:txBody>
          <a:bodyPr/>
          <a:lstStyle/>
          <a:p>
            <a:fld id="{88528B1F-CA28-6043-A51B-E97CC660CF20}" type="datetimeFigureOut">
              <a:rPr lang="en-US" smtClean="0"/>
              <a:t>3/12/2019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4E7DEFF-C90E-9343-90CD-DB3593CF8B68}" type="slidenum">
              <a:rPr lang="en-US" smtClean="0"/>
              <a:t>‹#›</a:t>
            </a:fld>
            <a:endParaRPr lang="en-US" dirty="0"/>
          </a:p>
        </p:txBody>
      </p:sp>
    </p:spTree>
    <p:extLst>
      <p:ext uri="{BB962C8B-B14F-4D97-AF65-F5344CB8AC3E}">
        <p14:creationId xmlns:p14="http://schemas.microsoft.com/office/powerpoint/2010/main" val="32875618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ga-IE"/>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ga-IE"/>
              <a:t>Click to edit Master text styles</a:t>
            </a:r>
          </a:p>
          <a:p>
            <a:pPr lvl="1"/>
            <a:r>
              <a:rPr lang="ga-IE"/>
              <a:t>Second level</a:t>
            </a:r>
          </a:p>
          <a:p>
            <a:pPr lvl="2"/>
            <a:r>
              <a:rPr lang="ga-IE"/>
              <a:t>Third level</a:t>
            </a:r>
          </a:p>
          <a:p>
            <a:pPr lvl="3"/>
            <a:r>
              <a:rPr lang="ga-IE"/>
              <a:t>Fourth level</a:t>
            </a:r>
          </a:p>
          <a:p>
            <a:pPr lvl="4"/>
            <a:r>
              <a:rPr lang="ga-IE"/>
              <a:t>Fifth level</a:t>
            </a:r>
            <a:endParaRPr lang="en-US"/>
          </a:p>
        </p:txBody>
      </p:sp>
      <p:sp>
        <p:nvSpPr>
          <p:cNvPr id="4" name="Date Placeholder 3"/>
          <p:cNvSpPr>
            <a:spLocks noGrp="1"/>
          </p:cNvSpPr>
          <p:nvPr>
            <p:ph type="dt" sz="half" idx="10"/>
          </p:nvPr>
        </p:nvSpPr>
        <p:spPr/>
        <p:txBody>
          <a:bodyPr/>
          <a:lstStyle/>
          <a:p>
            <a:fld id="{88528B1F-CA28-6043-A51B-E97CC660CF20}" type="datetimeFigureOut">
              <a:rPr lang="en-US" smtClean="0"/>
              <a:t>3/12/2019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4E7DEFF-C90E-9343-90CD-DB3593CF8B68}" type="slidenum">
              <a:rPr lang="en-US" smtClean="0"/>
              <a:t>‹#›</a:t>
            </a:fld>
            <a:endParaRPr lang="en-US" dirty="0"/>
          </a:p>
        </p:txBody>
      </p:sp>
    </p:spTree>
    <p:extLst>
      <p:ext uri="{BB962C8B-B14F-4D97-AF65-F5344CB8AC3E}">
        <p14:creationId xmlns:p14="http://schemas.microsoft.com/office/powerpoint/2010/main" val="10628124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ga-IE"/>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ga-IE"/>
              <a:t>Click to edit Master text styles</a:t>
            </a:r>
          </a:p>
          <a:p>
            <a:pPr lvl="1"/>
            <a:r>
              <a:rPr lang="ga-IE"/>
              <a:t>Second level</a:t>
            </a:r>
          </a:p>
          <a:p>
            <a:pPr lvl="2"/>
            <a:r>
              <a:rPr lang="ga-IE"/>
              <a:t>Third level</a:t>
            </a:r>
          </a:p>
          <a:p>
            <a:pPr lvl="3"/>
            <a:r>
              <a:rPr lang="ga-IE"/>
              <a:t>Fourth level</a:t>
            </a:r>
          </a:p>
          <a:p>
            <a:pPr lvl="4"/>
            <a:r>
              <a:rPr lang="ga-IE"/>
              <a:t>Fifth level</a:t>
            </a:r>
            <a:endParaRPr lang="en-US"/>
          </a:p>
        </p:txBody>
      </p:sp>
      <p:sp>
        <p:nvSpPr>
          <p:cNvPr id="4" name="Date Placeholder 3"/>
          <p:cNvSpPr>
            <a:spLocks noGrp="1"/>
          </p:cNvSpPr>
          <p:nvPr>
            <p:ph type="dt" sz="half" idx="10"/>
          </p:nvPr>
        </p:nvSpPr>
        <p:spPr/>
        <p:txBody>
          <a:bodyPr/>
          <a:lstStyle/>
          <a:p>
            <a:fld id="{88528B1F-CA28-6043-A51B-E97CC660CF20}" type="datetimeFigureOut">
              <a:rPr lang="en-US" smtClean="0"/>
              <a:t>3/12/2019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4E7DEFF-C90E-9343-90CD-DB3593CF8B68}" type="slidenum">
              <a:rPr lang="en-US" smtClean="0"/>
              <a:t>‹#›</a:t>
            </a:fld>
            <a:endParaRPr lang="en-US" dirty="0"/>
          </a:p>
        </p:txBody>
      </p:sp>
    </p:spTree>
    <p:extLst>
      <p:ext uri="{BB962C8B-B14F-4D97-AF65-F5344CB8AC3E}">
        <p14:creationId xmlns:p14="http://schemas.microsoft.com/office/powerpoint/2010/main" val="311587234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ga-IE"/>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ga-IE"/>
              <a:t>Click to edit Master subtitle style</a:t>
            </a:r>
            <a:endParaRPr lang="en-US"/>
          </a:p>
        </p:txBody>
      </p:sp>
      <p:sp>
        <p:nvSpPr>
          <p:cNvPr id="4" name="Date Placeholder 3"/>
          <p:cNvSpPr>
            <a:spLocks noGrp="1"/>
          </p:cNvSpPr>
          <p:nvPr>
            <p:ph type="dt" sz="half" idx="10"/>
          </p:nvPr>
        </p:nvSpPr>
        <p:spPr/>
        <p:txBody>
          <a:bodyPr/>
          <a:lstStyle/>
          <a:p>
            <a:fld id="{88528B1F-CA28-6043-A51B-E97CC660CF20}" type="datetimeFigureOut">
              <a:rPr lang="en-US" smtClean="0">
                <a:solidFill>
                  <a:prstClr val="black">
                    <a:tint val="75000"/>
                  </a:prstClr>
                </a:solidFill>
              </a:rPr>
              <a:pPr/>
              <a:t>3/12/2019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64E7DEFF-C90E-9343-90CD-DB3593CF8B68}"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36638927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ga-IE"/>
              <a:t>Click to edit Master title style</a:t>
            </a:r>
            <a:endParaRPr lang="en-US"/>
          </a:p>
        </p:txBody>
      </p:sp>
      <p:sp>
        <p:nvSpPr>
          <p:cNvPr id="3" name="Content Placeholder 2"/>
          <p:cNvSpPr>
            <a:spLocks noGrp="1"/>
          </p:cNvSpPr>
          <p:nvPr>
            <p:ph idx="1"/>
          </p:nvPr>
        </p:nvSpPr>
        <p:spPr/>
        <p:txBody>
          <a:bodyPr/>
          <a:lstStyle/>
          <a:p>
            <a:pPr lvl="0"/>
            <a:r>
              <a:rPr lang="ga-IE"/>
              <a:t>Click to edit Master text styles</a:t>
            </a:r>
          </a:p>
          <a:p>
            <a:pPr lvl="1"/>
            <a:r>
              <a:rPr lang="ga-IE"/>
              <a:t>Second level</a:t>
            </a:r>
          </a:p>
          <a:p>
            <a:pPr lvl="2"/>
            <a:r>
              <a:rPr lang="ga-IE"/>
              <a:t>Third level</a:t>
            </a:r>
          </a:p>
          <a:p>
            <a:pPr lvl="3"/>
            <a:r>
              <a:rPr lang="ga-IE"/>
              <a:t>Fourth level</a:t>
            </a:r>
          </a:p>
          <a:p>
            <a:pPr lvl="4"/>
            <a:r>
              <a:rPr lang="ga-IE"/>
              <a:t>Fifth level</a:t>
            </a:r>
            <a:endParaRPr lang="en-US"/>
          </a:p>
        </p:txBody>
      </p:sp>
      <p:sp>
        <p:nvSpPr>
          <p:cNvPr id="4" name="Date Placeholder 3"/>
          <p:cNvSpPr>
            <a:spLocks noGrp="1"/>
          </p:cNvSpPr>
          <p:nvPr>
            <p:ph type="dt" sz="half" idx="10"/>
          </p:nvPr>
        </p:nvSpPr>
        <p:spPr/>
        <p:txBody>
          <a:bodyPr/>
          <a:lstStyle/>
          <a:p>
            <a:fld id="{88528B1F-CA28-6043-A51B-E97CC660CF20}" type="datetimeFigureOut">
              <a:rPr lang="en-US" smtClean="0">
                <a:solidFill>
                  <a:prstClr val="black">
                    <a:tint val="75000"/>
                  </a:prstClr>
                </a:solidFill>
              </a:rPr>
              <a:pPr/>
              <a:t>3/12/2019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64E7DEFF-C90E-9343-90CD-DB3593CF8B68}"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30555554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ga-IE"/>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ga-IE"/>
              <a:t>Click to edit Master text styles</a:t>
            </a:r>
          </a:p>
        </p:txBody>
      </p:sp>
      <p:sp>
        <p:nvSpPr>
          <p:cNvPr id="4" name="Date Placeholder 3"/>
          <p:cNvSpPr>
            <a:spLocks noGrp="1"/>
          </p:cNvSpPr>
          <p:nvPr>
            <p:ph type="dt" sz="half" idx="10"/>
          </p:nvPr>
        </p:nvSpPr>
        <p:spPr/>
        <p:txBody>
          <a:bodyPr/>
          <a:lstStyle/>
          <a:p>
            <a:fld id="{88528B1F-CA28-6043-A51B-E97CC660CF20}" type="datetimeFigureOut">
              <a:rPr lang="en-US" smtClean="0">
                <a:solidFill>
                  <a:prstClr val="black">
                    <a:tint val="75000"/>
                  </a:prstClr>
                </a:solidFill>
              </a:rPr>
              <a:pPr/>
              <a:t>3/12/2019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64E7DEFF-C90E-9343-90CD-DB3593CF8B68}"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91505860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ga-IE"/>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ga-IE"/>
              <a:t>Click to edit Master text styles</a:t>
            </a:r>
          </a:p>
          <a:p>
            <a:pPr lvl="1"/>
            <a:r>
              <a:rPr lang="ga-IE"/>
              <a:t>Second level</a:t>
            </a:r>
          </a:p>
          <a:p>
            <a:pPr lvl="2"/>
            <a:r>
              <a:rPr lang="ga-IE"/>
              <a:t>Third level</a:t>
            </a:r>
          </a:p>
          <a:p>
            <a:pPr lvl="3"/>
            <a:r>
              <a:rPr lang="ga-IE"/>
              <a:t>Fourth level</a:t>
            </a:r>
          </a:p>
          <a:p>
            <a:pPr lvl="4"/>
            <a:r>
              <a:rPr lang="ga-IE"/>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ga-IE"/>
              <a:t>Click to edit Master text styles</a:t>
            </a:r>
          </a:p>
          <a:p>
            <a:pPr lvl="1"/>
            <a:r>
              <a:rPr lang="ga-IE"/>
              <a:t>Second level</a:t>
            </a:r>
          </a:p>
          <a:p>
            <a:pPr lvl="2"/>
            <a:r>
              <a:rPr lang="ga-IE"/>
              <a:t>Third level</a:t>
            </a:r>
          </a:p>
          <a:p>
            <a:pPr lvl="3"/>
            <a:r>
              <a:rPr lang="ga-IE"/>
              <a:t>Fourth level</a:t>
            </a:r>
          </a:p>
          <a:p>
            <a:pPr lvl="4"/>
            <a:r>
              <a:rPr lang="ga-IE"/>
              <a:t>Fifth level</a:t>
            </a:r>
            <a:endParaRPr lang="en-US"/>
          </a:p>
        </p:txBody>
      </p:sp>
      <p:sp>
        <p:nvSpPr>
          <p:cNvPr id="5" name="Date Placeholder 4"/>
          <p:cNvSpPr>
            <a:spLocks noGrp="1"/>
          </p:cNvSpPr>
          <p:nvPr>
            <p:ph type="dt" sz="half" idx="10"/>
          </p:nvPr>
        </p:nvSpPr>
        <p:spPr/>
        <p:txBody>
          <a:bodyPr/>
          <a:lstStyle/>
          <a:p>
            <a:fld id="{88528B1F-CA28-6043-A51B-E97CC660CF20}" type="datetimeFigureOut">
              <a:rPr lang="en-US" smtClean="0">
                <a:solidFill>
                  <a:prstClr val="black">
                    <a:tint val="75000"/>
                  </a:prstClr>
                </a:solidFill>
              </a:rPr>
              <a:pPr/>
              <a:t>3/12/2019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64E7DEFF-C90E-9343-90CD-DB3593CF8B68}"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2281869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ga-IE"/>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ga-IE"/>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ga-IE"/>
              <a:t>Click to edit Master text styles</a:t>
            </a:r>
          </a:p>
          <a:p>
            <a:pPr lvl="1"/>
            <a:r>
              <a:rPr lang="ga-IE"/>
              <a:t>Second level</a:t>
            </a:r>
          </a:p>
          <a:p>
            <a:pPr lvl="2"/>
            <a:r>
              <a:rPr lang="ga-IE"/>
              <a:t>Third level</a:t>
            </a:r>
          </a:p>
          <a:p>
            <a:pPr lvl="3"/>
            <a:r>
              <a:rPr lang="ga-IE"/>
              <a:t>Fourth level</a:t>
            </a:r>
          </a:p>
          <a:p>
            <a:pPr lvl="4"/>
            <a:r>
              <a:rPr lang="ga-IE"/>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ga-IE"/>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ga-IE"/>
              <a:t>Click to edit Master text styles</a:t>
            </a:r>
          </a:p>
          <a:p>
            <a:pPr lvl="1"/>
            <a:r>
              <a:rPr lang="ga-IE"/>
              <a:t>Second level</a:t>
            </a:r>
          </a:p>
          <a:p>
            <a:pPr lvl="2"/>
            <a:r>
              <a:rPr lang="ga-IE"/>
              <a:t>Third level</a:t>
            </a:r>
          </a:p>
          <a:p>
            <a:pPr lvl="3"/>
            <a:r>
              <a:rPr lang="ga-IE"/>
              <a:t>Fourth level</a:t>
            </a:r>
          </a:p>
          <a:p>
            <a:pPr lvl="4"/>
            <a:r>
              <a:rPr lang="ga-IE"/>
              <a:t>Fifth level</a:t>
            </a:r>
            <a:endParaRPr lang="en-US"/>
          </a:p>
        </p:txBody>
      </p:sp>
      <p:sp>
        <p:nvSpPr>
          <p:cNvPr id="7" name="Date Placeholder 6"/>
          <p:cNvSpPr>
            <a:spLocks noGrp="1"/>
          </p:cNvSpPr>
          <p:nvPr>
            <p:ph type="dt" sz="half" idx="10"/>
          </p:nvPr>
        </p:nvSpPr>
        <p:spPr/>
        <p:txBody>
          <a:bodyPr/>
          <a:lstStyle/>
          <a:p>
            <a:fld id="{88528B1F-CA28-6043-A51B-E97CC660CF20}" type="datetimeFigureOut">
              <a:rPr lang="en-US" smtClean="0">
                <a:solidFill>
                  <a:prstClr val="black">
                    <a:tint val="75000"/>
                  </a:prstClr>
                </a:solidFill>
              </a:rPr>
              <a:pPr/>
              <a:t>3/12/2019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64E7DEFF-C90E-9343-90CD-DB3593CF8B68}"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66454547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ga-IE"/>
              <a:t>Click to edit Master title style</a:t>
            </a:r>
            <a:endParaRPr lang="en-US"/>
          </a:p>
        </p:txBody>
      </p:sp>
      <p:sp>
        <p:nvSpPr>
          <p:cNvPr id="3" name="Date Placeholder 2"/>
          <p:cNvSpPr>
            <a:spLocks noGrp="1"/>
          </p:cNvSpPr>
          <p:nvPr>
            <p:ph type="dt" sz="half" idx="10"/>
          </p:nvPr>
        </p:nvSpPr>
        <p:spPr/>
        <p:txBody>
          <a:bodyPr/>
          <a:lstStyle/>
          <a:p>
            <a:fld id="{88528B1F-CA28-6043-A51B-E97CC660CF20}" type="datetimeFigureOut">
              <a:rPr lang="en-US" smtClean="0">
                <a:solidFill>
                  <a:prstClr val="black">
                    <a:tint val="75000"/>
                  </a:prstClr>
                </a:solidFill>
              </a:rPr>
              <a:pPr/>
              <a:t>3/12/2019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64E7DEFF-C90E-9343-90CD-DB3593CF8B68}"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91658001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528B1F-CA28-6043-A51B-E97CC660CF20}" type="datetimeFigureOut">
              <a:rPr lang="en-US" smtClean="0">
                <a:solidFill>
                  <a:prstClr val="black">
                    <a:tint val="75000"/>
                  </a:prstClr>
                </a:solidFill>
              </a:rPr>
              <a:pPr/>
              <a:t>3/12/2019</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64E7DEFF-C90E-9343-90CD-DB3593CF8B68}"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0401448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0E86599E-8A01-499A-8362-17AF826FB439}" type="datetimeFigureOut">
              <a:rPr lang="en-IE" smtClean="0"/>
              <a:t>12/03/2019</a:t>
            </a:fld>
            <a:endParaRPr lang="en-IE" dirty="0"/>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endParaRPr lang="en-IE" dirty="0"/>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02B10285-9FDC-4F0C-884B-A919EAEDA6BA}" type="slidenum">
              <a:rPr lang="en-IE" smtClean="0"/>
              <a:t>‹#›</a:t>
            </a:fld>
            <a:endParaRPr lang="en-IE" dirty="0"/>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extLst>
      <p:ext uri="{BB962C8B-B14F-4D97-AF65-F5344CB8AC3E}">
        <p14:creationId xmlns:p14="http://schemas.microsoft.com/office/powerpoint/2010/main" val="313354573"/>
      </p:ext>
    </p:extLst>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ga-IE"/>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ga-IE"/>
              <a:t>Click to edit Master text styles</a:t>
            </a:r>
          </a:p>
          <a:p>
            <a:pPr lvl="1"/>
            <a:r>
              <a:rPr lang="ga-IE"/>
              <a:t>Second level</a:t>
            </a:r>
          </a:p>
          <a:p>
            <a:pPr lvl="2"/>
            <a:r>
              <a:rPr lang="ga-IE"/>
              <a:t>Third level</a:t>
            </a:r>
          </a:p>
          <a:p>
            <a:pPr lvl="3"/>
            <a:r>
              <a:rPr lang="ga-IE"/>
              <a:t>Fourth level</a:t>
            </a:r>
          </a:p>
          <a:p>
            <a:pPr lvl="4"/>
            <a:r>
              <a:rPr lang="ga-IE"/>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ga-IE"/>
              <a:t>Click to edit Master text styles</a:t>
            </a:r>
          </a:p>
        </p:txBody>
      </p:sp>
      <p:sp>
        <p:nvSpPr>
          <p:cNvPr id="5" name="Date Placeholder 4"/>
          <p:cNvSpPr>
            <a:spLocks noGrp="1"/>
          </p:cNvSpPr>
          <p:nvPr>
            <p:ph type="dt" sz="half" idx="10"/>
          </p:nvPr>
        </p:nvSpPr>
        <p:spPr/>
        <p:txBody>
          <a:bodyPr/>
          <a:lstStyle/>
          <a:p>
            <a:fld id="{88528B1F-CA28-6043-A51B-E97CC660CF20}" type="datetimeFigureOut">
              <a:rPr lang="en-US" smtClean="0">
                <a:solidFill>
                  <a:prstClr val="black">
                    <a:tint val="75000"/>
                  </a:prstClr>
                </a:solidFill>
              </a:rPr>
              <a:pPr/>
              <a:t>3/12/2019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64E7DEFF-C90E-9343-90CD-DB3593CF8B68}"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05752573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ga-IE"/>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ga-IE"/>
              <a:t>Click to edit Master text styles</a:t>
            </a:r>
          </a:p>
        </p:txBody>
      </p:sp>
      <p:sp>
        <p:nvSpPr>
          <p:cNvPr id="5" name="Date Placeholder 4"/>
          <p:cNvSpPr>
            <a:spLocks noGrp="1"/>
          </p:cNvSpPr>
          <p:nvPr>
            <p:ph type="dt" sz="half" idx="10"/>
          </p:nvPr>
        </p:nvSpPr>
        <p:spPr/>
        <p:txBody>
          <a:bodyPr/>
          <a:lstStyle/>
          <a:p>
            <a:fld id="{88528B1F-CA28-6043-A51B-E97CC660CF20}" type="datetimeFigureOut">
              <a:rPr lang="en-US" smtClean="0">
                <a:solidFill>
                  <a:prstClr val="black">
                    <a:tint val="75000"/>
                  </a:prstClr>
                </a:solidFill>
              </a:rPr>
              <a:pPr/>
              <a:t>3/12/2019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64E7DEFF-C90E-9343-90CD-DB3593CF8B68}"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08537403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ga-IE"/>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ga-IE"/>
              <a:t>Click to edit Master text styles</a:t>
            </a:r>
          </a:p>
          <a:p>
            <a:pPr lvl="1"/>
            <a:r>
              <a:rPr lang="ga-IE"/>
              <a:t>Second level</a:t>
            </a:r>
          </a:p>
          <a:p>
            <a:pPr lvl="2"/>
            <a:r>
              <a:rPr lang="ga-IE"/>
              <a:t>Third level</a:t>
            </a:r>
          </a:p>
          <a:p>
            <a:pPr lvl="3"/>
            <a:r>
              <a:rPr lang="ga-IE"/>
              <a:t>Fourth level</a:t>
            </a:r>
          </a:p>
          <a:p>
            <a:pPr lvl="4"/>
            <a:r>
              <a:rPr lang="ga-IE"/>
              <a:t>Fifth level</a:t>
            </a:r>
            <a:endParaRPr lang="en-US"/>
          </a:p>
        </p:txBody>
      </p:sp>
      <p:sp>
        <p:nvSpPr>
          <p:cNvPr id="4" name="Date Placeholder 3"/>
          <p:cNvSpPr>
            <a:spLocks noGrp="1"/>
          </p:cNvSpPr>
          <p:nvPr>
            <p:ph type="dt" sz="half" idx="10"/>
          </p:nvPr>
        </p:nvSpPr>
        <p:spPr/>
        <p:txBody>
          <a:bodyPr/>
          <a:lstStyle/>
          <a:p>
            <a:fld id="{88528B1F-CA28-6043-A51B-E97CC660CF20}" type="datetimeFigureOut">
              <a:rPr lang="en-US" smtClean="0">
                <a:solidFill>
                  <a:prstClr val="black">
                    <a:tint val="75000"/>
                  </a:prstClr>
                </a:solidFill>
              </a:rPr>
              <a:pPr/>
              <a:t>3/12/2019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64E7DEFF-C90E-9343-90CD-DB3593CF8B68}"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86595508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ga-IE"/>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ga-IE"/>
              <a:t>Click to edit Master text styles</a:t>
            </a:r>
          </a:p>
          <a:p>
            <a:pPr lvl="1"/>
            <a:r>
              <a:rPr lang="ga-IE"/>
              <a:t>Second level</a:t>
            </a:r>
          </a:p>
          <a:p>
            <a:pPr lvl="2"/>
            <a:r>
              <a:rPr lang="ga-IE"/>
              <a:t>Third level</a:t>
            </a:r>
          </a:p>
          <a:p>
            <a:pPr lvl="3"/>
            <a:r>
              <a:rPr lang="ga-IE"/>
              <a:t>Fourth level</a:t>
            </a:r>
          </a:p>
          <a:p>
            <a:pPr lvl="4"/>
            <a:r>
              <a:rPr lang="ga-IE"/>
              <a:t>Fifth level</a:t>
            </a:r>
            <a:endParaRPr lang="en-US"/>
          </a:p>
        </p:txBody>
      </p:sp>
      <p:sp>
        <p:nvSpPr>
          <p:cNvPr id="4" name="Date Placeholder 3"/>
          <p:cNvSpPr>
            <a:spLocks noGrp="1"/>
          </p:cNvSpPr>
          <p:nvPr>
            <p:ph type="dt" sz="half" idx="10"/>
          </p:nvPr>
        </p:nvSpPr>
        <p:spPr/>
        <p:txBody>
          <a:bodyPr/>
          <a:lstStyle/>
          <a:p>
            <a:fld id="{88528B1F-CA28-6043-A51B-E97CC660CF20}" type="datetimeFigureOut">
              <a:rPr lang="en-US" smtClean="0">
                <a:solidFill>
                  <a:prstClr val="black">
                    <a:tint val="75000"/>
                  </a:prstClr>
                </a:solidFill>
              </a:rPr>
              <a:pPr/>
              <a:t>3/12/2019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64E7DEFF-C90E-9343-90CD-DB3593CF8B68}"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7973821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E86599E-8A01-499A-8362-17AF826FB439}" type="datetimeFigureOut">
              <a:rPr lang="en-IE" smtClean="0"/>
              <a:t>12/03/2019</a:t>
            </a:fld>
            <a:endParaRPr lang="en-IE" dirty="0"/>
          </a:p>
        </p:txBody>
      </p:sp>
      <p:sp>
        <p:nvSpPr>
          <p:cNvPr id="6" name="Footer Placeholder 5"/>
          <p:cNvSpPr>
            <a:spLocks noGrp="1"/>
          </p:cNvSpPr>
          <p:nvPr>
            <p:ph type="ftr" sz="quarter" idx="11"/>
          </p:nvPr>
        </p:nvSpPr>
        <p:spPr/>
        <p:txBody>
          <a:bodyPr/>
          <a:lstStyle/>
          <a:p>
            <a:endParaRPr lang="en-IE" dirty="0"/>
          </a:p>
        </p:txBody>
      </p:sp>
      <p:sp>
        <p:nvSpPr>
          <p:cNvPr id="7" name="Slide Number Placeholder 6"/>
          <p:cNvSpPr>
            <a:spLocks noGrp="1"/>
          </p:cNvSpPr>
          <p:nvPr>
            <p:ph type="sldNum" sz="quarter" idx="12"/>
          </p:nvPr>
        </p:nvSpPr>
        <p:spPr/>
        <p:txBody>
          <a:bodyPr/>
          <a:lstStyle/>
          <a:p>
            <a:fld id="{02B10285-9FDC-4F0C-884B-A919EAEDA6BA}" type="slidenum">
              <a:rPr lang="en-IE" smtClean="0"/>
              <a:t>‹#›</a:t>
            </a:fld>
            <a:endParaRPr lang="en-IE" dirty="0"/>
          </a:p>
        </p:txBody>
      </p:sp>
    </p:spTree>
    <p:extLst>
      <p:ext uri="{BB962C8B-B14F-4D97-AF65-F5344CB8AC3E}">
        <p14:creationId xmlns:p14="http://schemas.microsoft.com/office/powerpoint/2010/main" val="1490639587"/>
      </p:ext>
    </p:extLst>
  </p:cSld>
  <p:clrMapOvr>
    <a:masterClrMapping/>
  </p:clrMapOvr>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57300" y="2909102"/>
            <a:ext cx="4800600" cy="299639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633864" y="2909102"/>
            <a:ext cx="4800600" cy="299639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E86599E-8A01-499A-8362-17AF826FB439}" type="datetimeFigureOut">
              <a:rPr lang="en-IE" smtClean="0"/>
              <a:t>12/03/2019</a:t>
            </a:fld>
            <a:endParaRPr lang="en-IE" dirty="0"/>
          </a:p>
        </p:txBody>
      </p:sp>
      <p:sp>
        <p:nvSpPr>
          <p:cNvPr id="8" name="Footer Placeholder 7"/>
          <p:cNvSpPr>
            <a:spLocks noGrp="1"/>
          </p:cNvSpPr>
          <p:nvPr>
            <p:ph type="ftr" sz="quarter" idx="11"/>
          </p:nvPr>
        </p:nvSpPr>
        <p:spPr/>
        <p:txBody>
          <a:bodyPr/>
          <a:lstStyle/>
          <a:p>
            <a:endParaRPr lang="en-IE" dirty="0"/>
          </a:p>
        </p:txBody>
      </p:sp>
      <p:sp>
        <p:nvSpPr>
          <p:cNvPr id="9" name="Slide Number Placeholder 8"/>
          <p:cNvSpPr>
            <a:spLocks noGrp="1"/>
          </p:cNvSpPr>
          <p:nvPr>
            <p:ph type="sldNum" sz="quarter" idx="12"/>
          </p:nvPr>
        </p:nvSpPr>
        <p:spPr/>
        <p:txBody>
          <a:bodyPr/>
          <a:lstStyle/>
          <a:p>
            <a:fld id="{02B10285-9FDC-4F0C-884B-A919EAEDA6BA}" type="slidenum">
              <a:rPr lang="en-IE" smtClean="0"/>
              <a:t>‹#›</a:t>
            </a:fld>
            <a:endParaRPr lang="en-IE" dirty="0"/>
          </a:p>
        </p:txBody>
      </p:sp>
    </p:spTree>
    <p:extLst>
      <p:ext uri="{BB962C8B-B14F-4D97-AF65-F5344CB8AC3E}">
        <p14:creationId xmlns:p14="http://schemas.microsoft.com/office/powerpoint/2010/main" val="3215793856"/>
      </p:ext>
    </p:extLst>
  </p:cSld>
  <p:clrMapOvr>
    <a:masterClrMapping/>
  </p:clrMapOvr>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E86599E-8A01-499A-8362-17AF826FB439}" type="datetimeFigureOut">
              <a:rPr lang="en-IE" smtClean="0"/>
              <a:t>12/03/2019</a:t>
            </a:fld>
            <a:endParaRPr lang="en-IE" dirty="0"/>
          </a:p>
        </p:txBody>
      </p:sp>
      <p:sp>
        <p:nvSpPr>
          <p:cNvPr id="4" name="Footer Placeholder 3"/>
          <p:cNvSpPr>
            <a:spLocks noGrp="1"/>
          </p:cNvSpPr>
          <p:nvPr>
            <p:ph type="ftr" sz="quarter" idx="11"/>
          </p:nvPr>
        </p:nvSpPr>
        <p:spPr/>
        <p:txBody>
          <a:bodyPr/>
          <a:lstStyle/>
          <a:p>
            <a:endParaRPr lang="en-IE" dirty="0"/>
          </a:p>
        </p:txBody>
      </p:sp>
      <p:sp>
        <p:nvSpPr>
          <p:cNvPr id="5" name="Slide Number Placeholder 4"/>
          <p:cNvSpPr>
            <a:spLocks noGrp="1"/>
          </p:cNvSpPr>
          <p:nvPr>
            <p:ph type="sldNum" sz="quarter" idx="12"/>
          </p:nvPr>
        </p:nvSpPr>
        <p:spPr/>
        <p:txBody>
          <a:bodyPr/>
          <a:lstStyle/>
          <a:p>
            <a:fld id="{02B10285-9FDC-4F0C-884B-A919EAEDA6BA}" type="slidenum">
              <a:rPr lang="en-IE" smtClean="0"/>
              <a:t>‹#›</a:t>
            </a:fld>
            <a:endParaRPr lang="en-IE" dirty="0"/>
          </a:p>
        </p:txBody>
      </p:sp>
    </p:spTree>
    <p:extLst>
      <p:ext uri="{BB962C8B-B14F-4D97-AF65-F5344CB8AC3E}">
        <p14:creationId xmlns:p14="http://schemas.microsoft.com/office/powerpoint/2010/main" val="36264813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86599E-8A01-499A-8362-17AF826FB439}" type="datetimeFigureOut">
              <a:rPr lang="en-IE" smtClean="0"/>
              <a:t>12/03/2019</a:t>
            </a:fld>
            <a:endParaRPr lang="en-IE" dirty="0"/>
          </a:p>
        </p:txBody>
      </p:sp>
      <p:sp>
        <p:nvSpPr>
          <p:cNvPr id="3" name="Footer Placeholder 2"/>
          <p:cNvSpPr>
            <a:spLocks noGrp="1"/>
          </p:cNvSpPr>
          <p:nvPr>
            <p:ph type="ftr" sz="quarter" idx="11"/>
          </p:nvPr>
        </p:nvSpPr>
        <p:spPr/>
        <p:txBody>
          <a:bodyPr/>
          <a:lstStyle/>
          <a:p>
            <a:endParaRPr lang="en-IE" dirty="0"/>
          </a:p>
        </p:txBody>
      </p:sp>
      <p:sp>
        <p:nvSpPr>
          <p:cNvPr id="4" name="Slide Number Placeholder 3"/>
          <p:cNvSpPr>
            <a:spLocks noGrp="1"/>
          </p:cNvSpPr>
          <p:nvPr>
            <p:ph type="sldNum" sz="quarter" idx="12"/>
          </p:nvPr>
        </p:nvSpPr>
        <p:spPr/>
        <p:txBody>
          <a:bodyPr/>
          <a:lstStyle/>
          <a:p>
            <a:fld id="{02B10285-9FDC-4F0C-884B-A919EAEDA6BA}" type="slidenum">
              <a:rPr lang="en-IE" smtClean="0"/>
              <a:t>‹#›</a:t>
            </a:fld>
            <a:endParaRPr lang="en-IE" dirty="0"/>
          </a:p>
        </p:txBody>
      </p:sp>
    </p:spTree>
    <p:extLst>
      <p:ext uri="{BB962C8B-B14F-4D97-AF65-F5344CB8AC3E}">
        <p14:creationId xmlns:p14="http://schemas.microsoft.com/office/powerpoint/2010/main" val="21303450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n-US"/>
              <a:t>Click to edit Master title style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765051" y="6375679"/>
            <a:ext cx="1233355" cy="348462"/>
          </a:xfrm>
        </p:spPr>
        <p:txBody>
          <a:bodyPr/>
          <a:lstStyle/>
          <a:p>
            <a:fld id="{0E86599E-8A01-499A-8362-17AF826FB439}" type="datetimeFigureOut">
              <a:rPr lang="en-IE" smtClean="0"/>
              <a:t>12/03/2019</a:t>
            </a:fld>
            <a:endParaRPr lang="en-IE" dirty="0"/>
          </a:p>
        </p:txBody>
      </p:sp>
      <p:sp>
        <p:nvSpPr>
          <p:cNvPr id="6" name="Footer Placeholder 5"/>
          <p:cNvSpPr>
            <a:spLocks noGrp="1"/>
          </p:cNvSpPr>
          <p:nvPr>
            <p:ph type="ftr" sz="quarter" idx="11"/>
          </p:nvPr>
        </p:nvSpPr>
        <p:spPr>
          <a:xfrm>
            <a:off x="2103620" y="6375679"/>
            <a:ext cx="3482179" cy="345796"/>
          </a:xfrm>
        </p:spPr>
        <p:txBody>
          <a:bodyPr/>
          <a:lstStyle/>
          <a:p>
            <a:endParaRPr lang="en-IE" dirty="0"/>
          </a:p>
        </p:txBody>
      </p:sp>
      <p:sp>
        <p:nvSpPr>
          <p:cNvPr id="7" name="Slide Number Placeholder 6"/>
          <p:cNvSpPr>
            <a:spLocks noGrp="1"/>
          </p:cNvSpPr>
          <p:nvPr>
            <p:ph type="sldNum" sz="quarter" idx="12"/>
          </p:nvPr>
        </p:nvSpPr>
        <p:spPr>
          <a:xfrm>
            <a:off x="5691014" y="6375679"/>
            <a:ext cx="1232456" cy="345796"/>
          </a:xfrm>
        </p:spPr>
        <p:txBody>
          <a:bodyPr/>
          <a:lstStyle/>
          <a:p>
            <a:fld id="{02B10285-9FDC-4F0C-884B-A919EAEDA6BA}" type="slidenum">
              <a:rPr lang="en-IE" smtClean="0"/>
              <a:t>‹#›</a:t>
            </a:fld>
            <a:endParaRPr lang="en-IE" dirty="0"/>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659679262"/>
      </p:ext>
    </p:extLst>
  </p:cSld>
  <p:clrMapOvr>
    <a:masterClrMapping/>
  </p:clrMapOvr>
  <p:extLst mod="1">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n-US"/>
              <a:t>Click to edit Master title style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765950" y="6375679"/>
            <a:ext cx="1232456" cy="348462"/>
          </a:xfrm>
        </p:spPr>
        <p:txBody>
          <a:bodyPr/>
          <a:lstStyle/>
          <a:p>
            <a:fld id="{0E86599E-8A01-499A-8362-17AF826FB439}" type="datetimeFigureOut">
              <a:rPr lang="en-IE" smtClean="0"/>
              <a:t>12/03/2019</a:t>
            </a:fld>
            <a:endParaRPr lang="en-IE" dirty="0"/>
          </a:p>
        </p:txBody>
      </p:sp>
      <p:sp>
        <p:nvSpPr>
          <p:cNvPr id="6" name="Footer Placeholder 5"/>
          <p:cNvSpPr>
            <a:spLocks noGrp="1"/>
          </p:cNvSpPr>
          <p:nvPr>
            <p:ph type="ftr" sz="quarter" idx="11"/>
          </p:nvPr>
        </p:nvSpPr>
        <p:spPr>
          <a:xfrm>
            <a:off x="2103621" y="6375679"/>
            <a:ext cx="3482178" cy="345796"/>
          </a:xfrm>
        </p:spPr>
        <p:txBody>
          <a:bodyPr/>
          <a:lstStyle/>
          <a:p>
            <a:endParaRPr lang="en-IE" dirty="0"/>
          </a:p>
        </p:txBody>
      </p:sp>
      <p:sp>
        <p:nvSpPr>
          <p:cNvPr id="7" name="Slide Number Placeholder 6"/>
          <p:cNvSpPr>
            <a:spLocks noGrp="1"/>
          </p:cNvSpPr>
          <p:nvPr>
            <p:ph type="sldNum" sz="quarter" idx="12"/>
          </p:nvPr>
        </p:nvSpPr>
        <p:spPr>
          <a:xfrm>
            <a:off x="5687568" y="6375679"/>
            <a:ext cx="1234440" cy="345796"/>
          </a:xfrm>
        </p:spPr>
        <p:txBody>
          <a:bodyPr/>
          <a:lstStyle/>
          <a:p>
            <a:fld id="{02B10285-9FDC-4F0C-884B-A919EAEDA6BA}" type="slidenum">
              <a:rPr lang="en-IE" smtClean="0"/>
              <a:t>‹#›</a:t>
            </a:fld>
            <a:endParaRPr lang="en-IE" dirty="0"/>
          </a:p>
        </p:txBody>
      </p:sp>
    </p:spTree>
    <p:extLst>
      <p:ext uri="{BB962C8B-B14F-4D97-AF65-F5344CB8AC3E}">
        <p14:creationId xmlns:p14="http://schemas.microsoft.com/office/powerpoint/2010/main" val="11362194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0E86599E-8A01-499A-8362-17AF826FB439}" type="datetimeFigureOut">
              <a:rPr lang="en-IE" smtClean="0"/>
              <a:t>12/03/2019</a:t>
            </a:fld>
            <a:endParaRPr lang="en-IE"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en-IE"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02B10285-9FDC-4F0C-884B-A919EAEDA6BA}" type="slidenum">
              <a:rPr lang="en-IE" smtClean="0"/>
              <a:t>‹#›</a:t>
            </a:fld>
            <a:endParaRPr lang="en-IE" dirty="0"/>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40622600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13"/>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ga-IE"/>
              <a:t>Click to edit Master title style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ga-IE"/>
              <a:t>Click to edit Master text styles</a:t>
            </a:r>
          </a:p>
          <a:p>
            <a:pPr lvl="1"/>
            <a:r>
              <a:rPr lang="ga-IE"/>
              <a:t>Second level</a:t>
            </a:r>
          </a:p>
          <a:p>
            <a:pPr lvl="2"/>
            <a:r>
              <a:rPr lang="ga-IE"/>
              <a:t>Third level</a:t>
            </a:r>
          </a:p>
          <a:p>
            <a:pPr lvl="3"/>
            <a:r>
              <a:rPr lang="ga-IE"/>
              <a:t>Fourth level</a:t>
            </a:r>
          </a:p>
          <a:p>
            <a:pPr lvl="4"/>
            <a:r>
              <a:rPr lang="ga-IE"/>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528B1F-CA28-6043-A51B-E97CC660CF20}" type="datetimeFigureOut">
              <a:rPr lang="en-US" smtClean="0"/>
              <a:t>3/12/2019</a:t>
            </a:fld>
            <a:endParaRPr lang="en-US" dirty="0"/>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4E7DEFF-C90E-9343-90CD-DB3593CF8B68}" type="slidenum">
              <a:rPr lang="en-US" smtClean="0"/>
              <a:t>‹#›</a:t>
            </a:fld>
            <a:endParaRPr lang="en-US" dirty="0"/>
          </a:p>
        </p:txBody>
      </p:sp>
    </p:spTree>
    <p:extLst>
      <p:ext uri="{BB962C8B-B14F-4D97-AF65-F5344CB8AC3E}">
        <p14:creationId xmlns:p14="http://schemas.microsoft.com/office/powerpoint/2010/main" val="2960784700"/>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13"/>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ga-IE"/>
              <a:t>Click to edit Master title style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ga-IE"/>
              <a:t>Click to edit Master text styles</a:t>
            </a:r>
          </a:p>
          <a:p>
            <a:pPr lvl="1"/>
            <a:r>
              <a:rPr lang="ga-IE"/>
              <a:t>Second level</a:t>
            </a:r>
          </a:p>
          <a:p>
            <a:pPr lvl="2"/>
            <a:r>
              <a:rPr lang="ga-IE"/>
              <a:t>Third level</a:t>
            </a:r>
          </a:p>
          <a:p>
            <a:pPr lvl="3"/>
            <a:r>
              <a:rPr lang="ga-IE"/>
              <a:t>Fourth level</a:t>
            </a:r>
          </a:p>
          <a:p>
            <a:pPr lvl="4"/>
            <a:r>
              <a:rPr lang="ga-IE"/>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528B1F-CA28-6043-A51B-E97CC660CF20}" type="datetimeFigureOut">
              <a:rPr lang="en-US" smtClean="0">
                <a:solidFill>
                  <a:prstClr val="black">
                    <a:tint val="75000"/>
                  </a:prstClr>
                </a:solidFill>
              </a:rPr>
              <a:pPr/>
              <a:t>3/12/2019</a:t>
            </a:fld>
            <a:endParaRPr lang="en-US" dirty="0">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4E7DEFF-C90E-9343-90CD-DB3593CF8B68}"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46222741"/>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hyperlink" Target="https://www.hsa.ie/eng/Publications_and_Forms/Publications/Chemical_and_Hazardous_Substances/Silica_Dust_Information_Sheet.pdf"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hyperlink" Target="https://www.hsa.ie/eng/Topics/Hazards/" TargetMode="External"/><Relationship Id="rId1" Type="http://schemas.openxmlformats.org/officeDocument/2006/relationships/slideLayout" Target="../slideLayouts/slideLayout2.xml"/><Relationship Id="rId5" Type="http://schemas.openxmlformats.org/officeDocument/2006/relationships/image" Target="../media/image13.emf"/><Relationship Id="rId4" Type="http://schemas.openxmlformats.org/officeDocument/2006/relationships/image" Target="../media/image12.emf"/></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2.xml"/><Relationship Id="rId1" Type="http://schemas.openxmlformats.org/officeDocument/2006/relationships/video" Target="https://www.youtube.com/embed/_1VLjrtGkGc"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2.xml"/><Relationship Id="rId1" Type="http://schemas.openxmlformats.org/officeDocument/2006/relationships/video" Target="https://www.youtube.com/embed/WUD0RmnaSK8"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cif.ie/safety/" TargetMode="External"/><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osha.europa.eu/en/guidance-national-labour-inspectors-on-addressing-risks-from-worker-exposure-to-respirable-crystalline-silica" TargetMode="Externa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42" name="Rectangle 41">
            <a:extLst>
              <a:ext uri="{FF2B5EF4-FFF2-40B4-BE49-F238E27FC236}">
                <a16:creationId xmlns:a16="http://schemas.microsoft.com/office/drawing/2014/main" id="{AB4FFECA-0832-4FE3-B587-054A0F2D80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109E0FF-CA6B-4BBC-82CE-CA788630DC31}"/>
              </a:ext>
            </a:extLst>
          </p:cNvPr>
          <p:cNvSpPr>
            <a:spLocks noGrp="1"/>
          </p:cNvSpPr>
          <p:nvPr>
            <p:ph type="ctrTitle"/>
          </p:nvPr>
        </p:nvSpPr>
        <p:spPr>
          <a:xfrm>
            <a:off x="447675" y="864911"/>
            <a:ext cx="11372850" cy="3221314"/>
          </a:xfrm>
        </p:spPr>
        <p:txBody>
          <a:bodyPr anchor="b">
            <a:normAutofit/>
          </a:bodyPr>
          <a:lstStyle/>
          <a:p>
            <a:r>
              <a:rPr lang="en-IE" sz="4400" dirty="0"/>
              <a:t>Management of Respirable Crystalline Silica (RCS) in Construction</a:t>
            </a:r>
          </a:p>
        </p:txBody>
      </p:sp>
      <p:sp>
        <p:nvSpPr>
          <p:cNvPr id="44" name="Freeform: Shape 43">
            <a:extLst>
              <a:ext uri="{FF2B5EF4-FFF2-40B4-BE49-F238E27FC236}">
                <a16:creationId xmlns:a16="http://schemas.microsoft.com/office/drawing/2014/main" id="{C65858E6-5C0F-4AAE-A1AC-29BA07FFEE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070707"/>
            <a:ext cx="12192000" cy="1787292"/>
          </a:xfrm>
          <a:custGeom>
            <a:avLst/>
            <a:gdLst>
              <a:gd name="connsiteX0" fmla="*/ 619389 w 12192000"/>
              <a:gd name="connsiteY0" fmla="*/ 0 h 1787292"/>
              <a:gd name="connsiteX1" fmla="*/ 687652 w 12192000"/>
              <a:gd name="connsiteY1" fmla="*/ 3175 h 1787292"/>
              <a:gd name="connsiteX2" fmla="*/ 747977 w 12192000"/>
              <a:gd name="connsiteY2" fmla="*/ 9525 h 1787292"/>
              <a:gd name="connsiteX3" fmla="*/ 800364 w 12192000"/>
              <a:gd name="connsiteY3" fmla="*/ 20637 h 1787292"/>
              <a:gd name="connsiteX4" fmla="*/ 846402 w 12192000"/>
              <a:gd name="connsiteY4" fmla="*/ 36512 h 1787292"/>
              <a:gd name="connsiteX5" fmla="*/ 887677 w 12192000"/>
              <a:gd name="connsiteY5" fmla="*/ 52387 h 1787292"/>
              <a:gd name="connsiteX6" fmla="*/ 924189 w 12192000"/>
              <a:gd name="connsiteY6" fmla="*/ 68262 h 1787292"/>
              <a:gd name="connsiteX7" fmla="*/ 962289 w 12192000"/>
              <a:gd name="connsiteY7" fmla="*/ 87312 h 1787292"/>
              <a:gd name="connsiteX8" fmla="*/ 1000389 w 12192000"/>
              <a:gd name="connsiteY8" fmla="*/ 106362 h 1787292"/>
              <a:gd name="connsiteX9" fmla="*/ 1036902 w 12192000"/>
              <a:gd name="connsiteY9" fmla="*/ 125412 h 1787292"/>
              <a:gd name="connsiteX10" fmla="*/ 1078177 w 12192000"/>
              <a:gd name="connsiteY10" fmla="*/ 141287 h 1787292"/>
              <a:gd name="connsiteX11" fmla="*/ 1124214 w 12192000"/>
              <a:gd name="connsiteY11" fmla="*/ 155575 h 1787292"/>
              <a:gd name="connsiteX12" fmla="*/ 1176602 w 12192000"/>
              <a:gd name="connsiteY12" fmla="*/ 166687 h 1787292"/>
              <a:gd name="connsiteX13" fmla="*/ 1236927 w 12192000"/>
              <a:gd name="connsiteY13" fmla="*/ 174625 h 1787292"/>
              <a:gd name="connsiteX14" fmla="*/ 1305189 w 12192000"/>
              <a:gd name="connsiteY14" fmla="*/ 176212 h 1787292"/>
              <a:gd name="connsiteX15" fmla="*/ 1373452 w 12192000"/>
              <a:gd name="connsiteY15" fmla="*/ 174625 h 1787292"/>
              <a:gd name="connsiteX16" fmla="*/ 1433777 w 12192000"/>
              <a:gd name="connsiteY16" fmla="*/ 166687 h 1787292"/>
              <a:gd name="connsiteX17" fmla="*/ 1486164 w 12192000"/>
              <a:gd name="connsiteY17" fmla="*/ 155575 h 1787292"/>
              <a:gd name="connsiteX18" fmla="*/ 1532202 w 12192000"/>
              <a:gd name="connsiteY18" fmla="*/ 141287 h 1787292"/>
              <a:gd name="connsiteX19" fmla="*/ 1573477 w 12192000"/>
              <a:gd name="connsiteY19" fmla="*/ 125412 h 1787292"/>
              <a:gd name="connsiteX20" fmla="*/ 1609989 w 12192000"/>
              <a:gd name="connsiteY20" fmla="*/ 106362 h 1787292"/>
              <a:gd name="connsiteX21" fmla="*/ 1648089 w 12192000"/>
              <a:gd name="connsiteY21" fmla="*/ 87312 h 1787292"/>
              <a:gd name="connsiteX22" fmla="*/ 1686189 w 12192000"/>
              <a:gd name="connsiteY22" fmla="*/ 68262 h 1787292"/>
              <a:gd name="connsiteX23" fmla="*/ 1722702 w 12192000"/>
              <a:gd name="connsiteY23" fmla="*/ 52387 h 1787292"/>
              <a:gd name="connsiteX24" fmla="*/ 1763977 w 12192000"/>
              <a:gd name="connsiteY24" fmla="*/ 36512 h 1787292"/>
              <a:gd name="connsiteX25" fmla="*/ 1810014 w 12192000"/>
              <a:gd name="connsiteY25" fmla="*/ 20637 h 1787292"/>
              <a:gd name="connsiteX26" fmla="*/ 1862402 w 12192000"/>
              <a:gd name="connsiteY26" fmla="*/ 9525 h 1787292"/>
              <a:gd name="connsiteX27" fmla="*/ 1922727 w 12192000"/>
              <a:gd name="connsiteY27" fmla="*/ 3175 h 1787292"/>
              <a:gd name="connsiteX28" fmla="*/ 1990989 w 12192000"/>
              <a:gd name="connsiteY28" fmla="*/ 0 h 1787292"/>
              <a:gd name="connsiteX29" fmla="*/ 2059252 w 12192000"/>
              <a:gd name="connsiteY29" fmla="*/ 3175 h 1787292"/>
              <a:gd name="connsiteX30" fmla="*/ 2119577 w 12192000"/>
              <a:gd name="connsiteY30" fmla="*/ 9525 h 1787292"/>
              <a:gd name="connsiteX31" fmla="*/ 2171964 w 12192000"/>
              <a:gd name="connsiteY31" fmla="*/ 20637 h 1787292"/>
              <a:gd name="connsiteX32" fmla="*/ 2218002 w 12192000"/>
              <a:gd name="connsiteY32" fmla="*/ 36512 h 1787292"/>
              <a:gd name="connsiteX33" fmla="*/ 2259277 w 12192000"/>
              <a:gd name="connsiteY33" fmla="*/ 52387 h 1787292"/>
              <a:gd name="connsiteX34" fmla="*/ 2295789 w 12192000"/>
              <a:gd name="connsiteY34" fmla="*/ 68262 h 1787292"/>
              <a:gd name="connsiteX35" fmla="*/ 2333889 w 12192000"/>
              <a:gd name="connsiteY35" fmla="*/ 87312 h 1787292"/>
              <a:gd name="connsiteX36" fmla="*/ 2371989 w 12192000"/>
              <a:gd name="connsiteY36" fmla="*/ 106362 h 1787292"/>
              <a:gd name="connsiteX37" fmla="*/ 2408502 w 12192000"/>
              <a:gd name="connsiteY37" fmla="*/ 125412 h 1787292"/>
              <a:gd name="connsiteX38" fmla="*/ 2449777 w 12192000"/>
              <a:gd name="connsiteY38" fmla="*/ 141287 h 1787292"/>
              <a:gd name="connsiteX39" fmla="*/ 2495814 w 12192000"/>
              <a:gd name="connsiteY39" fmla="*/ 155575 h 1787292"/>
              <a:gd name="connsiteX40" fmla="*/ 2548202 w 12192000"/>
              <a:gd name="connsiteY40" fmla="*/ 166687 h 1787292"/>
              <a:gd name="connsiteX41" fmla="*/ 2608527 w 12192000"/>
              <a:gd name="connsiteY41" fmla="*/ 174625 h 1787292"/>
              <a:gd name="connsiteX42" fmla="*/ 2676789 w 12192000"/>
              <a:gd name="connsiteY42" fmla="*/ 176212 h 1787292"/>
              <a:gd name="connsiteX43" fmla="*/ 2745052 w 12192000"/>
              <a:gd name="connsiteY43" fmla="*/ 174625 h 1787292"/>
              <a:gd name="connsiteX44" fmla="*/ 2805377 w 12192000"/>
              <a:gd name="connsiteY44" fmla="*/ 166687 h 1787292"/>
              <a:gd name="connsiteX45" fmla="*/ 2857764 w 12192000"/>
              <a:gd name="connsiteY45" fmla="*/ 155575 h 1787292"/>
              <a:gd name="connsiteX46" fmla="*/ 2903802 w 12192000"/>
              <a:gd name="connsiteY46" fmla="*/ 141287 h 1787292"/>
              <a:gd name="connsiteX47" fmla="*/ 2945077 w 12192000"/>
              <a:gd name="connsiteY47" fmla="*/ 125412 h 1787292"/>
              <a:gd name="connsiteX48" fmla="*/ 2981589 w 12192000"/>
              <a:gd name="connsiteY48" fmla="*/ 106362 h 1787292"/>
              <a:gd name="connsiteX49" fmla="*/ 3019689 w 12192000"/>
              <a:gd name="connsiteY49" fmla="*/ 87312 h 1787292"/>
              <a:gd name="connsiteX50" fmla="*/ 3057789 w 12192000"/>
              <a:gd name="connsiteY50" fmla="*/ 68262 h 1787292"/>
              <a:gd name="connsiteX51" fmla="*/ 3094302 w 12192000"/>
              <a:gd name="connsiteY51" fmla="*/ 52387 h 1787292"/>
              <a:gd name="connsiteX52" fmla="*/ 3135577 w 12192000"/>
              <a:gd name="connsiteY52" fmla="*/ 36512 h 1787292"/>
              <a:gd name="connsiteX53" fmla="*/ 3181614 w 12192000"/>
              <a:gd name="connsiteY53" fmla="*/ 20637 h 1787292"/>
              <a:gd name="connsiteX54" fmla="*/ 3234002 w 12192000"/>
              <a:gd name="connsiteY54" fmla="*/ 9525 h 1787292"/>
              <a:gd name="connsiteX55" fmla="*/ 3294327 w 12192000"/>
              <a:gd name="connsiteY55" fmla="*/ 3175 h 1787292"/>
              <a:gd name="connsiteX56" fmla="*/ 3361002 w 12192000"/>
              <a:gd name="connsiteY56" fmla="*/ 0 h 1787292"/>
              <a:gd name="connsiteX57" fmla="*/ 3430852 w 12192000"/>
              <a:gd name="connsiteY57" fmla="*/ 3175 h 1787292"/>
              <a:gd name="connsiteX58" fmla="*/ 3491177 w 12192000"/>
              <a:gd name="connsiteY58" fmla="*/ 9525 h 1787292"/>
              <a:gd name="connsiteX59" fmla="*/ 3543564 w 12192000"/>
              <a:gd name="connsiteY59" fmla="*/ 20637 h 1787292"/>
              <a:gd name="connsiteX60" fmla="*/ 3589602 w 12192000"/>
              <a:gd name="connsiteY60" fmla="*/ 36512 h 1787292"/>
              <a:gd name="connsiteX61" fmla="*/ 3630877 w 12192000"/>
              <a:gd name="connsiteY61" fmla="*/ 52387 h 1787292"/>
              <a:gd name="connsiteX62" fmla="*/ 3667389 w 12192000"/>
              <a:gd name="connsiteY62" fmla="*/ 68262 h 1787292"/>
              <a:gd name="connsiteX63" fmla="*/ 3705489 w 12192000"/>
              <a:gd name="connsiteY63" fmla="*/ 87312 h 1787292"/>
              <a:gd name="connsiteX64" fmla="*/ 3743589 w 12192000"/>
              <a:gd name="connsiteY64" fmla="*/ 106362 h 1787292"/>
              <a:gd name="connsiteX65" fmla="*/ 3780102 w 12192000"/>
              <a:gd name="connsiteY65" fmla="*/ 125412 h 1787292"/>
              <a:gd name="connsiteX66" fmla="*/ 3821377 w 12192000"/>
              <a:gd name="connsiteY66" fmla="*/ 141287 h 1787292"/>
              <a:gd name="connsiteX67" fmla="*/ 3867414 w 12192000"/>
              <a:gd name="connsiteY67" fmla="*/ 155575 h 1787292"/>
              <a:gd name="connsiteX68" fmla="*/ 3919802 w 12192000"/>
              <a:gd name="connsiteY68" fmla="*/ 166687 h 1787292"/>
              <a:gd name="connsiteX69" fmla="*/ 3980127 w 12192000"/>
              <a:gd name="connsiteY69" fmla="*/ 174625 h 1787292"/>
              <a:gd name="connsiteX70" fmla="*/ 4048389 w 12192000"/>
              <a:gd name="connsiteY70" fmla="*/ 176212 h 1787292"/>
              <a:gd name="connsiteX71" fmla="*/ 4116652 w 12192000"/>
              <a:gd name="connsiteY71" fmla="*/ 174625 h 1787292"/>
              <a:gd name="connsiteX72" fmla="*/ 4176977 w 12192000"/>
              <a:gd name="connsiteY72" fmla="*/ 166687 h 1787292"/>
              <a:gd name="connsiteX73" fmla="*/ 4229364 w 12192000"/>
              <a:gd name="connsiteY73" fmla="*/ 155575 h 1787292"/>
              <a:gd name="connsiteX74" fmla="*/ 4275402 w 12192000"/>
              <a:gd name="connsiteY74" fmla="*/ 141287 h 1787292"/>
              <a:gd name="connsiteX75" fmla="*/ 4316677 w 12192000"/>
              <a:gd name="connsiteY75" fmla="*/ 125412 h 1787292"/>
              <a:gd name="connsiteX76" fmla="*/ 4353189 w 12192000"/>
              <a:gd name="connsiteY76" fmla="*/ 106362 h 1787292"/>
              <a:gd name="connsiteX77" fmla="*/ 4429389 w 12192000"/>
              <a:gd name="connsiteY77" fmla="*/ 68262 h 1787292"/>
              <a:gd name="connsiteX78" fmla="*/ 4465902 w 12192000"/>
              <a:gd name="connsiteY78" fmla="*/ 52387 h 1787292"/>
              <a:gd name="connsiteX79" fmla="*/ 4507177 w 12192000"/>
              <a:gd name="connsiteY79" fmla="*/ 36512 h 1787292"/>
              <a:gd name="connsiteX80" fmla="*/ 4553214 w 12192000"/>
              <a:gd name="connsiteY80" fmla="*/ 20637 h 1787292"/>
              <a:gd name="connsiteX81" fmla="*/ 4605602 w 12192000"/>
              <a:gd name="connsiteY81" fmla="*/ 9525 h 1787292"/>
              <a:gd name="connsiteX82" fmla="*/ 4665928 w 12192000"/>
              <a:gd name="connsiteY82" fmla="*/ 3175 h 1787292"/>
              <a:gd name="connsiteX83" fmla="*/ 4734189 w 12192000"/>
              <a:gd name="connsiteY83" fmla="*/ 0 h 1787292"/>
              <a:gd name="connsiteX84" fmla="*/ 4802453 w 12192000"/>
              <a:gd name="connsiteY84" fmla="*/ 3175 h 1787292"/>
              <a:gd name="connsiteX85" fmla="*/ 4862777 w 12192000"/>
              <a:gd name="connsiteY85" fmla="*/ 9525 h 1787292"/>
              <a:gd name="connsiteX86" fmla="*/ 4915165 w 12192000"/>
              <a:gd name="connsiteY86" fmla="*/ 20637 h 1787292"/>
              <a:gd name="connsiteX87" fmla="*/ 4961201 w 12192000"/>
              <a:gd name="connsiteY87" fmla="*/ 36512 h 1787292"/>
              <a:gd name="connsiteX88" fmla="*/ 5002476 w 12192000"/>
              <a:gd name="connsiteY88" fmla="*/ 52387 h 1787292"/>
              <a:gd name="connsiteX89" fmla="*/ 5038989 w 12192000"/>
              <a:gd name="connsiteY89" fmla="*/ 68262 h 1787292"/>
              <a:gd name="connsiteX90" fmla="*/ 5077089 w 12192000"/>
              <a:gd name="connsiteY90" fmla="*/ 87312 h 1787292"/>
              <a:gd name="connsiteX91" fmla="*/ 5115189 w 12192000"/>
              <a:gd name="connsiteY91" fmla="*/ 106362 h 1787292"/>
              <a:gd name="connsiteX92" fmla="*/ 5151701 w 12192000"/>
              <a:gd name="connsiteY92" fmla="*/ 125412 h 1787292"/>
              <a:gd name="connsiteX93" fmla="*/ 5192976 w 12192000"/>
              <a:gd name="connsiteY93" fmla="*/ 141287 h 1787292"/>
              <a:gd name="connsiteX94" fmla="*/ 5239014 w 12192000"/>
              <a:gd name="connsiteY94" fmla="*/ 155575 h 1787292"/>
              <a:gd name="connsiteX95" fmla="*/ 5291401 w 12192000"/>
              <a:gd name="connsiteY95" fmla="*/ 166687 h 1787292"/>
              <a:gd name="connsiteX96" fmla="*/ 5351727 w 12192000"/>
              <a:gd name="connsiteY96" fmla="*/ 174625 h 1787292"/>
              <a:gd name="connsiteX97" fmla="*/ 5410199 w 12192000"/>
              <a:gd name="connsiteY97" fmla="*/ 175985 h 1787292"/>
              <a:gd name="connsiteX98" fmla="*/ 5468671 w 12192000"/>
              <a:gd name="connsiteY98" fmla="*/ 174625 h 1787292"/>
              <a:gd name="connsiteX99" fmla="*/ 5528996 w 12192000"/>
              <a:gd name="connsiteY99" fmla="*/ 166687 h 1787292"/>
              <a:gd name="connsiteX100" fmla="*/ 5581383 w 12192000"/>
              <a:gd name="connsiteY100" fmla="*/ 155575 h 1787292"/>
              <a:gd name="connsiteX101" fmla="*/ 5627421 w 12192000"/>
              <a:gd name="connsiteY101" fmla="*/ 141287 h 1787292"/>
              <a:gd name="connsiteX102" fmla="*/ 5668696 w 12192000"/>
              <a:gd name="connsiteY102" fmla="*/ 125412 h 1787292"/>
              <a:gd name="connsiteX103" fmla="*/ 5705209 w 12192000"/>
              <a:gd name="connsiteY103" fmla="*/ 106362 h 1787292"/>
              <a:gd name="connsiteX104" fmla="*/ 5743308 w 12192000"/>
              <a:gd name="connsiteY104" fmla="*/ 87312 h 1787292"/>
              <a:gd name="connsiteX105" fmla="*/ 5781408 w 12192000"/>
              <a:gd name="connsiteY105" fmla="*/ 68262 h 1787292"/>
              <a:gd name="connsiteX106" fmla="*/ 5817921 w 12192000"/>
              <a:gd name="connsiteY106" fmla="*/ 52387 h 1787292"/>
              <a:gd name="connsiteX107" fmla="*/ 5859196 w 12192000"/>
              <a:gd name="connsiteY107" fmla="*/ 36512 h 1787292"/>
              <a:gd name="connsiteX108" fmla="*/ 5905234 w 12192000"/>
              <a:gd name="connsiteY108" fmla="*/ 20637 h 1787292"/>
              <a:gd name="connsiteX109" fmla="*/ 5957621 w 12192000"/>
              <a:gd name="connsiteY109" fmla="*/ 9525 h 1787292"/>
              <a:gd name="connsiteX110" fmla="*/ 6017947 w 12192000"/>
              <a:gd name="connsiteY110" fmla="*/ 3175 h 1787292"/>
              <a:gd name="connsiteX111" fmla="*/ 6086208 w 12192000"/>
              <a:gd name="connsiteY111" fmla="*/ 0 h 1787292"/>
              <a:gd name="connsiteX112" fmla="*/ 6095999 w 12192000"/>
              <a:gd name="connsiteY112" fmla="*/ 455 h 1787292"/>
              <a:gd name="connsiteX113" fmla="*/ 6105789 w 12192000"/>
              <a:gd name="connsiteY113" fmla="*/ 0 h 1787292"/>
              <a:gd name="connsiteX114" fmla="*/ 6174052 w 12192000"/>
              <a:gd name="connsiteY114" fmla="*/ 3175 h 1787292"/>
              <a:gd name="connsiteX115" fmla="*/ 6234377 w 12192000"/>
              <a:gd name="connsiteY115" fmla="*/ 9525 h 1787292"/>
              <a:gd name="connsiteX116" fmla="*/ 6286764 w 12192000"/>
              <a:gd name="connsiteY116" fmla="*/ 20637 h 1787292"/>
              <a:gd name="connsiteX117" fmla="*/ 6332802 w 12192000"/>
              <a:gd name="connsiteY117" fmla="*/ 36512 h 1787292"/>
              <a:gd name="connsiteX118" fmla="*/ 6374077 w 12192000"/>
              <a:gd name="connsiteY118" fmla="*/ 52387 h 1787292"/>
              <a:gd name="connsiteX119" fmla="*/ 6410589 w 12192000"/>
              <a:gd name="connsiteY119" fmla="*/ 68262 h 1787292"/>
              <a:gd name="connsiteX120" fmla="*/ 6448689 w 12192000"/>
              <a:gd name="connsiteY120" fmla="*/ 87312 h 1787292"/>
              <a:gd name="connsiteX121" fmla="*/ 6486789 w 12192000"/>
              <a:gd name="connsiteY121" fmla="*/ 106362 h 1787292"/>
              <a:gd name="connsiteX122" fmla="*/ 6523302 w 12192000"/>
              <a:gd name="connsiteY122" fmla="*/ 125412 h 1787292"/>
              <a:gd name="connsiteX123" fmla="*/ 6564577 w 12192000"/>
              <a:gd name="connsiteY123" fmla="*/ 141287 h 1787292"/>
              <a:gd name="connsiteX124" fmla="*/ 6610614 w 12192000"/>
              <a:gd name="connsiteY124" fmla="*/ 155575 h 1787292"/>
              <a:gd name="connsiteX125" fmla="*/ 6663002 w 12192000"/>
              <a:gd name="connsiteY125" fmla="*/ 166687 h 1787292"/>
              <a:gd name="connsiteX126" fmla="*/ 6723327 w 12192000"/>
              <a:gd name="connsiteY126" fmla="*/ 174625 h 1787292"/>
              <a:gd name="connsiteX127" fmla="*/ 6781799 w 12192000"/>
              <a:gd name="connsiteY127" fmla="*/ 175985 h 1787292"/>
              <a:gd name="connsiteX128" fmla="*/ 6840271 w 12192000"/>
              <a:gd name="connsiteY128" fmla="*/ 174625 h 1787292"/>
              <a:gd name="connsiteX129" fmla="*/ 6900596 w 12192000"/>
              <a:gd name="connsiteY129" fmla="*/ 166687 h 1787292"/>
              <a:gd name="connsiteX130" fmla="*/ 6952983 w 12192000"/>
              <a:gd name="connsiteY130" fmla="*/ 155575 h 1787292"/>
              <a:gd name="connsiteX131" fmla="*/ 6999021 w 12192000"/>
              <a:gd name="connsiteY131" fmla="*/ 141287 h 1787292"/>
              <a:gd name="connsiteX132" fmla="*/ 7040296 w 12192000"/>
              <a:gd name="connsiteY132" fmla="*/ 125412 h 1787292"/>
              <a:gd name="connsiteX133" fmla="*/ 7076808 w 12192000"/>
              <a:gd name="connsiteY133" fmla="*/ 106362 h 1787292"/>
              <a:gd name="connsiteX134" fmla="*/ 7114908 w 12192000"/>
              <a:gd name="connsiteY134" fmla="*/ 87312 h 1787292"/>
              <a:gd name="connsiteX135" fmla="*/ 7153008 w 12192000"/>
              <a:gd name="connsiteY135" fmla="*/ 68262 h 1787292"/>
              <a:gd name="connsiteX136" fmla="*/ 7189521 w 12192000"/>
              <a:gd name="connsiteY136" fmla="*/ 52387 h 1787292"/>
              <a:gd name="connsiteX137" fmla="*/ 7230796 w 12192000"/>
              <a:gd name="connsiteY137" fmla="*/ 36512 h 1787292"/>
              <a:gd name="connsiteX138" fmla="*/ 7276833 w 12192000"/>
              <a:gd name="connsiteY138" fmla="*/ 20637 h 1787292"/>
              <a:gd name="connsiteX139" fmla="*/ 7329221 w 12192000"/>
              <a:gd name="connsiteY139" fmla="*/ 9525 h 1787292"/>
              <a:gd name="connsiteX140" fmla="*/ 7389546 w 12192000"/>
              <a:gd name="connsiteY140" fmla="*/ 3175 h 1787292"/>
              <a:gd name="connsiteX141" fmla="*/ 7457808 w 12192000"/>
              <a:gd name="connsiteY141" fmla="*/ 0 h 1787292"/>
              <a:gd name="connsiteX142" fmla="*/ 7526071 w 12192000"/>
              <a:gd name="connsiteY142" fmla="*/ 3175 h 1787292"/>
              <a:gd name="connsiteX143" fmla="*/ 7586396 w 12192000"/>
              <a:gd name="connsiteY143" fmla="*/ 9525 h 1787292"/>
              <a:gd name="connsiteX144" fmla="*/ 7638783 w 12192000"/>
              <a:gd name="connsiteY144" fmla="*/ 20637 h 1787292"/>
              <a:gd name="connsiteX145" fmla="*/ 7684821 w 12192000"/>
              <a:gd name="connsiteY145" fmla="*/ 36512 h 1787292"/>
              <a:gd name="connsiteX146" fmla="*/ 7726096 w 12192000"/>
              <a:gd name="connsiteY146" fmla="*/ 52387 h 1787292"/>
              <a:gd name="connsiteX147" fmla="*/ 7762608 w 12192000"/>
              <a:gd name="connsiteY147" fmla="*/ 68262 h 1787292"/>
              <a:gd name="connsiteX148" fmla="*/ 7800708 w 12192000"/>
              <a:gd name="connsiteY148" fmla="*/ 87312 h 1787292"/>
              <a:gd name="connsiteX149" fmla="*/ 7838808 w 12192000"/>
              <a:gd name="connsiteY149" fmla="*/ 106362 h 1787292"/>
              <a:gd name="connsiteX150" fmla="*/ 7875321 w 12192000"/>
              <a:gd name="connsiteY150" fmla="*/ 125412 h 1787292"/>
              <a:gd name="connsiteX151" fmla="*/ 7916596 w 12192000"/>
              <a:gd name="connsiteY151" fmla="*/ 141287 h 1787292"/>
              <a:gd name="connsiteX152" fmla="*/ 7962633 w 12192000"/>
              <a:gd name="connsiteY152" fmla="*/ 155575 h 1787292"/>
              <a:gd name="connsiteX153" fmla="*/ 8015021 w 12192000"/>
              <a:gd name="connsiteY153" fmla="*/ 166687 h 1787292"/>
              <a:gd name="connsiteX154" fmla="*/ 8075346 w 12192000"/>
              <a:gd name="connsiteY154" fmla="*/ 174625 h 1787292"/>
              <a:gd name="connsiteX155" fmla="*/ 8143608 w 12192000"/>
              <a:gd name="connsiteY155" fmla="*/ 176212 h 1787292"/>
              <a:gd name="connsiteX156" fmla="*/ 8211871 w 12192000"/>
              <a:gd name="connsiteY156" fmla="*/ 174625 h 1787292"/>
              <a:gd name="connsiteX157" fmla="*/ 8272196 w 12192000"/>
              <a:gd name="connsiteY157" fmla="*/ 166687 h 1787292"/>
              <a:gd name="connsiteX158" fmla="*/ 8324583 w 12192000"/>
              <a:gd name="connsiteY158" fmla="*/ 155575 h 1787292"/>
              <a:gd name="connsiteX159" fmla="*/ 8370621 w 12192000"/>
              <a:gd name="connsiteY159" fmla="*/ 141287 h 1787292"/>
              <a:gd name="connsiteX160" fmla="*/ 8411896 w 12192000"/>
              <a:gd name="connsiteY160" fmla="*/ 125412 h 1787292"/>
              <a:gd name="connsiteX161" fmla="*/ 8448408 w 12192000"/>
              <a:gd name="connsiteY161" fmla="*/ 106362 h 1787292"/>
              <a:gd name="connsiteX162" fmla="*/ 8486508 w 12192000"/>
              <a:gd name="connsiteY162" fmla="*/ 87312 h 1787292"/>
              <a:gd name="connsiteX163" fmla="*/ 8524608 w 12192000"/>
              <a:gd name="connsiteY163" fmla="*/ 68262 h 1787292"/>
              <a:gd name="connsiteX164" fmla="*/ 8561120 w 12192000"/>
              <a:gd name="connsiteY164" fmla="*/ 52387 h 1787292"/>
              <a:gd name="connsiteX165" fmla="*/ 8602396 w 12192000"/>
              <a:gd name="connsiteY165" fmla="*/ 36512 h 1787292"/>
              <a:gd name="connsiteX166" fmla="*/ 8648432 w 12192000"/>
              <a:gd name="connsiteY166" fmla="*/ 20637 h 1787292"/>
              <a:gd name="connsiteX167" fmla="*/ 8700820 w 12192000"/>
              <a:gd name="connsiteY167" fmla="*/ 9525 h 1787292"/>
              <a:gd name="connsiteX168" fmla="*/ 8761146 w 12192000"/>
              <a:gd name="connsiteY168" fmla="*/ 3175 h 1787292"/>
              <a:gd name="connsiteX169" fmla="*/ 8827820 w 12192000"/>
              <a:gd name="connsiteY169" fmla="*/ 0 h 1787292"/>
              <a:gd name="connsiteX170" fmla="*/ 8897670 w 12192000"/>
              <a:gd name="connsiteY170" fmla="*/ 3175 h 1787292"/>
              <a:gd name="connsiteX171" fmla="*/ 8957996 w 12192000"/>
              <a:gd name="connsiteY171" fmla="*/ 9525 h 1787292"/>
              <a:gd name="connsiteX172" fmla="*/ 9010382 w 12192000"/>
              <a:gd name="connsiteY172" fmla="*/ 20637 h 1787292"/>
              <a:gd name="connsiteX173" fmla="*/ 9056420 w 12192000"/>
              <a:gd name="connsiteY173" fmla="*/ 36512 h 1787292"/>
              <a:gd name="connsiteX174" fmla="*/ 9097696 w 12192000"/>
              <a:gd name="connsiteY174" fmla="*/ 52387 h 1787292"/>
              <a:gd name="connsiteX175" fmla="*/ 9134208 w 12192000"/>
              <a:gd name="connsiteY175" fmla="*/ 68262 h 1787292"/>
              <a:gd name="connsiteX176" fmla="*/ 9172308 w 12192000"/>
              <a:gd name="connsiteY176" fmla="*/ 87312 h 1787292"/>
              <a:gd name="connsiteX177" fmla="*/ 9210408 w 12192000"/>
              <a:gd name="connsiteY177" fmla="*/ 106362 h 1787292"/>
              <a:gd name="connsiteX178" fmla="*/ 9246920 w 12192000"/>
              <a:gd name="connsiteY178" fmla="*/ 125412 h 1787292"/>
              <a:gd name="connsiteX179" fmla="*/ 9288196 w 12192000"/>
              <a:gd name="connsiteY179" fmla="*/ 141287 h 1787292"/>
              <a:gd name="connsiteX180" fmla="*/ 9334232 w 12192000"/>
              <a:gd name="connsiteY180" fmla="*/ 155575 h 1787292"/>
              <a:gd name="connsiteX181" fmla="*/ 9386620 w 12192000"/>
              <a:gd name="connsiteY181" fmla="*/ 166687 h 1787292"/>
              <a:gd name="connsiteX182" fmla="*/ 9446946 w 12192000"/>
              <a:gd name="connsiteY182" fmla="*/ 174625 h 1787292"/>
              <a:gd name="connsiteX183" fmla="*/ 9515208 w 12192000"/>
              <a:gd name="connsiteY183" fmla="*/ 176212 h 1787292"/>
              <a:gd name="connsiteX184" fmla="*/ 9583470 w 12192000"/>
              <a:gd name="connsiteY184" fmla="*/ 174625 h 1787292"/>
              <a:gd name="connsiteX185" fmla="*/ 9643796 w 12192000"/>
              <a:gd name="connsiteY185" fmla="*/ 166687 h 1787292"/>
              <a:gd name="connsiteX186" fmla="*/ 9696182 w 12192000"/>
              <a:gd name="connsiteY186" fmla="*/ 155575 h 1787292"/>
              <a:gd name="connsiteX187" fmla="*/ 9742220 w 12192000"/>
              <a:gd name="connsiteY187" fmla="*/ 141287 h 1787292"/>
              <a:gd name="connsiteX188" fmla="*/ 9783496 w 12192000"/>
              <a:gd name="connsiteY188" fmla="*/ 125412 h 1787292"/>
              <a:gd name="connsiteX189" fmla="*/ 9820008 w 12192000"/>
              <a:gd name="connsiteY189" fmla="*/ 106362 h 1787292"/>
              <a:gd name="connsiteX190" fmla="*/ 9896208 w 12192000"/>
              <a:gd name="connsiteY190" fmla="*/ 68262 h 1787292"/>
              <a:gd name="connsiteX191" fmla="*/ 9932720 w 12192000"/>
              <a:gd name="connsiteY191" fmla="*/ 52387 h 1787292"/>
              <a:gd name="connsiteX192" fmla="*/ 9973996 w 12192000"/>
              <a:gd name="connsiteY192" fmla="*/ 36512 h 1787292"/>
              <a:gd name="connsiteX193" fmla="*/ 10020032 w 12192000"/>
              <a:gd name="connsiteY193" fmla="*/ 20637 h 1787292"/>
              <a:gd name="connsiteX194" fmla="*/ 10072420 w 12192000"/>
              <a:gd name="connsiteY194" fmla="*/ 9525 h 1787292"/>
              <a:gd name="connsiteX195" fmla="*/ 10132746 w 12192000"/>
              <a:gd name="connsiteY195" fmla="*/ 3175 h 1787292"/>
              <a:gd name="connsiteX196" fmla="*/ 10201008 w 12192000"/>
              <a:gd name="connsiteY196" fmla="*/ 0 h 1787292"/>
              <a:gd name="connsiteX197" fmla="*/ 10269270 w 12192000"/>
              <a:gd name="connsiteY197" fmla="*/ 3175 h 1787292"/>
              <a:gd name="connsiteX198" fmla="*/ 10329596 w 12192000"/>
              <a:gd name="connsiteY198" fmla="*/ 9525 h 1787292"/>
              <a:gd name="connsiteX199" fmla="*/ 10381982 w 12192000"/>
              <a:gd name="connsiteY199" fmla="*/ 20637 h 1787292"/>
              <a:gd name="connsiteX200" fmla="*/ 10428020 w 12192000"/>
              <a:gd name="connsiteY200" fmla="*/ 36512 h 1787292"/>
              <a:gd name="connsiteX201" fmla="*/ 10469296 w 12192000"/>
              <a:gd name="connsiteY201" fmla="*/ 52387 h 1787292"/>
              <a:gd name="connsiteX202" fmla="*/ 10505808 w 12192000"/>
              <a:gd name="connsiteY202" fmla="*/ 68262 h 1787292"/>
              <a:gd name="connsiteX203" fmla="*/ 10543908 w 12192000"/>
              <a:gd name="connsiteY203" fmla="*/ 87312 h 1787292"/>
              <a:gd name="connsiteX204" fmla="*/ 10582008 w 12192000"/>
              <a:gd name="connsiteY204" fmla="*/ 106362 h 1787292"/>
              <a:gd name="connsiteX205" fmla="*/ 10618520 w 12192000"/>
              <a:gd name="connsiteY205" fmla="*/ 125412 h 1787292"/>
              <a:gd name="connsiteX206" fmla="*/ 10659796 w 12192000"/>
              <a:gd name="connsiteY206" fmla="*/ 141287 h 1787292"/>
              <a:gd name="connsiteX207" fmla="*/ 10705832 w 12192000"/>
              <a:gd name="connsiteY207" fmla="*/ 155575 h 1787292"/>
              <a:gd name="connsiteX208" fmla="*/ 10758220 w 12192000"/>
              <a:gd name="connsiteY208" fmla="*/ 166687 h 1787292"/>
              <a:gd name="connsiteX209" fmla="*/ 10818546 w 12192000"/>
              <a:gd name="connsiteY209" fmla="*/ 174625 h 1787292"/>
              <a:gd name="connsiteX210" fmla="*/ 10886808 w 12192000"/>
              <a:gd name="connsiteY210" fmla="*/ 176212 h 1787292"/>
              <a:gd name="connsiteX211" fmla="*/ 10955070 w 12192000"/>
              <a:gd name="connsiteY211" fmla="*/ 174625 h 1787292"/>
              <a:gd name="connsiteX212" fmla="*/ 11015396 w 12192000"/>
              <a:gd name="connsiteY212" fmla="*/ 166687 h 1787292"/>
              <a:gd name="connsiteX213" fmla="*/ 11067782 w 12192000"/>
              <a:gd name="connsiteY213" fmla="*/ 155575 h 1787292"/>
              <a:gd name="connsiteX214" fmla="*/ 11113820 w 12192000"/>
              <a:gd name="connsiteY214" fmla="*/ 141287 h 1787292"/>
              <a:gd name="connsiteX215" fmla="*/ 11155096 w 12192000"/>
              <a:gd name="connsiteY215" fmla="*/ 125412 h 1787292"/>
              <a:gd name="connsiteX216" fmla="*/ 11191608 w 12192000"/>
              <a:gd name="connsiteY216" fmla="*/ 106362 h 1787292"/>
              <a:gd name="connsiteX217" fmla="*/ 11229708 w 12192000"/>
              <a:gd name="connsiteY217" fmla="*/ 87312 h 1787292"/>
              <a:gd name="connsiteX218" fmla="*/ 11267808 w 12192000"/>
              <a:gd name="connsiteY218" fmla="*/ 68262 h 1787292"/>
              <a:gd name="connsiteX219" fmla="*/ 11304320 w 12192000"/>
              <a:gd name="connsiteY219" fmla="*/ 52387 h 1787292"/>
              <a:gd name="connsiteX220" fmla="*/ 11345596 w 12192000"/>
              <a:gd name="connsiteY220" fmla="*/ 36512 h 1787292"/>
              <a:gd name="connsiteX221" fmla="*/ 11391632 w 12192000"/>
              <a:gd name="connsiteY221" fmla="*/ 20637 h 1787292"/>
              <a:gd name="connsiteX222" fmla="*/ 11444020 w 12192000"/>
              <a:gd name="connsiteY222" fmla="*/ 9525 h 1787292"/>
              <a:gd name="connsiteX223" fmla="*/ 11504346 w 12192000"/>
              <a:gd name="connsiteY223" fmla="*/ 3175 h 1787292"/>
              <a:gd name="connsiteX224" fmla="*/ 11572608 w 12192000"/>
              <a:gd name="connsiteY224" fmla="*/ 0 h 1787292"/>
              <a:gd name="connsiteX225" fmla="*/ 11640870 w 12192000"/>
              <a:gd name="connsiteY225" fmla="*/ 3175 h 1787292"/>
              <a:gd name="connsiteX226" fmla="*/ 11701196 w 12192000"/>
              <a:gd name="connsiteY226" fmla="*/ 9525 h 1787292"/>
              <a:gd name="connsiteX227" fmla="*/ 11753582 w 12192000"/>
              <a:gd name="connsiteY227" fmla="*/ 20637 h 1787292"/>
              <a:gd name="connsiteX228" fmla="*/ 11799620 w 12192000"/>
              <a:gd name="connsiteY228" fmla="*/ 36512 h 1787292"/>
              <a:gd name="connsiteX229" fmla="*/ 11840896 w 12192000"/>
              <a:gd name="connsiteY229" fmla="*/ 52387 h 1787292"/>
              <a:gd name="connsiteX230" fmla="*/ 11877408 w 12192000"/>
              <a:gd name="connsiteY230" fmla="*/ 68262 h 1787292"/>
              <a:gd name="connsiteX231" fmla="*/ 11915508 w 12192000"/>
              <a:gd name="connsiteY231" fmla="*/ 87312 h 1787292"/>
              <a:gd name="connsiteX232" fmla="*/ 11953608 w 12192000"/>
              <a:gd name="connsiteY232" fmla="*/ 106362 h 1787292"/>
              <a:gd name="connsiteX233" fmla="*/ 11990120 w 12192000"/>
              <a:gd name="connsiteY233" fmla="*/ 125412 h 1787292"/>
              <a:gd name="connsiteX234" fmla="*/ 12031396 w 12192000"/>
              <a:gd name="connsiteY234" fmla="*/ 141287 h 1787292"/>
              <a:gd name="connsiteX235" fmla="*/ 12077432 w 12192000"/>
              <a:gd name="connsiteY235" fmla="*/ 155575 h 1787292"/>
              <a:gd name="connsiteX236" fmla="*/ 12129820 w 12192000"/>
              <a:gd name="connsiteY236" fmla="*/ 166688 h 1787292"/>
              <a:gd name="connsiteX237" fmla="*/ 12190146 w 12192000"/>
              <a:gd name="connsiteY237" fmla="*/ 174625 h 1787292"/>
              <a:gd name="connsiteX238" fmla="*/ 12192000 w 12192000"/>
              <a:gd name="connsiteY238" fmla="*/ 174668 h 1787292"/>
              <a:gd name="connsiteX239" fmla="*/ 12192000 w 12192000"/>
              <a:gd name="connsiteY239" fmla="*/ 885826 h 1787292"/>
              <a:gd name="connsiteX240" fmla="*/ 12192000 w 12192000"/>
              <a:gd name="connsiteY240" fmla="*/ 1787292 h 1787292"/>
              <a:gd name="connsiteX241" fmla="*/ 0 w 12192000"/>
              <a:gd name="connsiteY241" fmla="*/ 1787292 h 1787292"/>
              <a:gd name="connsiteX242" fmla="*/ 0 w 12192000"/>
              <a:gd name="connsiteY242" fmla="*/ 885826 h 1787292"/>
              <a:gd name="connsiteX243" fmla="*/ 0 w 12192000"/>
              <a:gd name="connsiteY243" fmla="*/ 174668 h 1787292"/>
              <a:gd name="connsiteX244" fmla="*/ 1852 w 12192000"/>
              <a:gd name="connsiteY244" fmla="*/ 174625 h 1787292"/>
              <a:gd name="connsiteX245" fmla="*/ 62177 w 12192000"/>
              <a:gd name="connsiteY245" fmla="*/ 166687 h 1787292"/>
              <a:gd name="connsiteX246" fmla="*/ 114564 w 12192000"/>
              <a:gd name="connsiteY246" fmla="*/ 155575 h 1787292"/>
              <a:gd name="connsiteX247" fmla="*/ 160602 w 12192000"/>
              <a:gd name="connsiteY247" fmla="*/ 141287 h 1787292"/>
              <a:gd name="connsiteX248" fmla="*/ 201877 w 12192000"/>
              <a:gd name="connsiteY248" fmla="*/ 125412 h 1787292"/>
              <a:gd name="connsiteX249" fmla="*/ 238389 w 12192000"/>
              <a:gd name="connsiteY249" fmla="*/ 106362 h 1787292"/>
              <a:gd name="connsiteX250" fmla="*/ 276489 w 12192000"/>
              <a:gd name="connsiteY250" fmla="*/ 87312 h 1787292"/>
              <a:gd name="connsiteX251" fmla="*/ 314589 w 12192000"/>
              <a:gd name="connsiteY251" fmla="*/ 68262 h 1787292"/>
              <a:gd name="connsiteX252" fmla="*/ 351102 w 12192000"/>
              <a:gd name="connsiteY252" fmla="*/ 52387 h 1787292"/>
              <a:gd name="connsiteX253" fmla="*/ 392377 w 12192000"/>
              <a:gd name="connsiteY253" fmla="*/ 36512 h 1787292"/>
              <a:gd name="connsiteX254" fmla="*/ 438414 w 12192000"/>
              <a:gd name="connsiteY254" fmla="*/ 20637 h 1787292"/>
              <a:gd name="connsiteX255" fmla="*/ 490802 w 12192000"/>
              <a:gd name="connsiteY255" fmla="*/ 9525 h 1787292"/>
              <a:gd name="connsiteX256" fmla="*/ 551127 w 12192000"/>
              <a:gd name="connsiteY256" fmla="*/ 3175 h 1787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Lst>
            <a:rect l="l" t="t" r="r" b="b"/>
            <a:pathLst>
              <a:path w="12192000" h="1787292">
                <a:moveTo>
                  <a:pt x="619389" y="0"/>
                </a:moveTo>
                <a:lnTo>
                  <a:pt x="687652" y="3175"/>
                </a:lnTo>
                <a:lnTo>
                  <a:pt x="747977" y="9525"/>
                </a:lnTo>
                <a:lnTo>
                  <a:pt x="800364" y="20637"/>
                </a:lnTo>
                <a:lnTo>
                  <a:pt x="846402" y="36512"/>
                </a:lnTo>
                <a:lnTo>
                  <a:pt x="887677" y="52387"/>
                </a:lnTo>
                <a:lnTo>
                  <a:pt x="924189" y="68262"/>
                </a:lnTo>
                <a:lnTo>
                  <a:pt x="962289" y="87312"/>
                </a:lnTo>
                <a:lnTo>
                  <a:pt x="1000389" y="106362"/>
                </a:lnTo>
                <a:lnTo>
                  <a:pt x="1036902" y="125412"/>
                </a:lnTo>
                <a:lnTo>
                  <a:pt x="1078177" y="141287"/>
                </a:lnTo>
                <a:lnTo>
                  <a:pt x="1124214" y="155575"/>
                </a:lnTo>
                <a:lnTo>
                  <a:pt x="1176602" y="166687"/>
                </a:lnTo>
                <a:lnTo>
                  <a:pt x="1236927" y="174625"/>
                </a:lnTo>
                <a:lnTo>
                  <a:pt x="1305189" y="176212"/>
                </a:lnTo>
                <a:lnTo>
                  <a:pt x="1373452" y="174625"/>
                </a:lnTo>
                <a:lnTo>
                  <a:pt x="1433777" y="166687"/>
                </a:lnTo>
                <a:lnTo>
                  <a:pt x="1486164" y="155575"/>
                </a:lnTo>
                <a:lnTo>
                  <a:pt x="1532202" y="141287"/>
                </a:lnTo>
                <a:lnTo>
                  <a:pt x="1573477" y="125412"/>
                </a:lnTo>
                <a:lnTo>
                  <a:pt x="1609989" y="106362"/>
                </a:lnTo>
                <a:lnTo>
                  <a:pt x="1648089" y="87312"/>
                </a:lnTo>
                <a:lnTo>
                  <a:pt x="1686189" y="68262"/>
                </a:lnTo>
                <a:lnTo>
                  <a:pt x="1722702" y="52387"/>
                </a:lnTo>
                <a:lnTo>
                  <a:pt x="1763977" y="36512"/>
                </a:lnTo>
                <a:lnTo>
                  <a:pt x="1810014" y="20637"/>
                </a:lnTo>
                <a:lnTo>
                  <a:pt x="1862402" y="9525"/>
                </a:lnTo>
                <a:lnTo>
                  <a:pt x="1922727" y="3175"/>
                </a:lnTo>
                <a:lnTo>
                  <a:pt x="1990989" y="0"/>
                </a:lnTo>
                <a:lnTo>
                  <a:pt x="2059252" y="3175"/>
                </a:lnTo>
                <a:lnTo>
                  <a:pt x="2119577" y="9525"/>
                </a:lnTo>
                <a:lnTo>
                  <a:pt x="2171964" y="20637"/>
                </a:lnTo>
                <a:lnTo>
                  <a:pt x="2218002" y="36512"/>
                </a:lnTo>
                <a:lnTo>
                  <a:pt x="2259277" y="52387"/>
                </a:lnTo>
                <a:lnTo>
                  <a:pt x="2295789" y="68262"/>
                </a:lnTo>
                <a:lnTo>
                  <a:pt x="2333889" y="87312"/>
                </a:lnTo>
                <a:lnTo>
                  <a:pt x="2371989" y="106362"/>
                </a:lnTo>
                <a:lnTo>
                  <a:pt x="2408502" y="125412"/>
                </a:lnTo>
                <a:lnTo>
                  <a:pt x="2449777" y="141287"/>
                </a:lnTo>
                <a:lnTo>
                  <a:pt x="2495814" y="155575"/>
                </a:lnTo>
                <a:lnTo>
                  <a:pt x="2548202" y="166687"/>
                </a:lnTo>
                <a:lnTo>
                  <a:pt x="2608527" y="174625"/>
                </a:lnTo>
                <a:lnTo>
                  <a:pt x="2676789" y="176212"/>
                </a:lnTo>
                <a:lnTo>
                  <a:pt x="2745052" y="174625"/>
                </a:lnTo>
                <a:lnTo>
                  <a:pt x="2805377" y="166687"/>
                </a:lnTo>
                <a:lnTo>
                  <a:pt x="2857764" y="155575"/>
                </a:lnTo>
                <a:lnTo>
                  <a:pt x="2903802" y="141287"/>
                </a:lnTo>
                <a:lnTo>
                  <a:pt x="2945077" y="125412"/>
                </a:lnTo>
                <a:lnTo>
                  <a:pt x="2981589" y="106362"/>
                </a:lnTo>
                <a:lnTo>
                  <a:pt x="3019689" y="87312"/>
                </a:lnTo>
                <a:lnTo>
                  <a:pt x="3057789" y="68262"/>
                </a:lnTo>
                <a:lnTo>
                  <a:pt x="3094302" y="52387"/>
                </a:lnTo>
                <a:lnTo>
                  <a:pt x="3135577" y="36512"/>
                </a:lnTo>
                <a:lnTo>
                  <a:pt x="3181614" y="20637"/>
                </a:lnTo>
                <a:lnTo>
                  <a:pt x="3234002" y="9525"/>
                </a:lnTo>
                <a:lnTo>
                  <a:pt x="3294327" y="3175"/>
                </a:lnTo>
                <a:lnTo>
                  <a:pt x="3361002" y="0"/>
                </a:lnTo>
                <a:lnTo>
                  <a:pt x="3430852" y="3175"/>
                </a:lnTo>
                <a:lnTo>
                  <a:pt x="3491177" y="9525"/>
                </a:lnTo>
                <a:lnTo>
                  <a:pt x="3543564" y="20637"/>
                </a:lnTo>
                <a:lnTo>
                  <a:pt x="3589602" y="36512"/>
                </a:lnTo>
                <a:lnTo>
                  <a:pt x="3630877" y="52387"/>
                </a:lnTo>
                <a:lnTo>
                  <a:pt x="3667389" y="68262"/>
                </a:lnTo>
                <a:lnTo>
                  <a:pt x="3705489" y="87312"/>
                </a:lnTo>
                <a:lnTo>
                  <a:pt x="3743589" y="106362"/>
                </a:lnTo>
                <a:lnTo>
                  <a:pt x="3780102" y="125412"/>
                </a:lnTo>
                <a:lnTo>
                  <a:pt x="3821377" y="141287"/>
                </a:lnTo>
                <a:lnTo>
                  <a:pt x="3867414" y="155575"/>
                </a:lnTo>
                <a:lnTo>
                  <a:pt x="3919802" y="166687"/>
                </a:lnTo>
                <a:lnTo>
                  <a:pt x="3980127" y="174625"/>
                </a:lnTo>
                <a:lnTo>
                  <a:pt x="4048389" y="176212"/>
                </a:lnTo>
                <a:lnTo>
                  <a:pt x="4116652" y="174625"/>
                </a:lnTo>
                <a:lnTo>
                  <a:pt x="4176977" y="166687"/>
                </a:lnTo>
                <a:lnTo>
                  <a:pt x="4229364" y="155575"/>
                </a:lnTo>
                <a:lnTo>
                  <a:pt x="4275402" y="141287"/>
                </a:lnTo>
                <a:lnTo>
                  <a:pt x="4316677" y="125412"/>
                </a:lnTo>
                <a:lnTo>
                  <a:pt x="4353189" y="106362"/>
                </a:lnTo>
                <a:lnTo>
                  <a:pt x="4429389" y="68262"/>
                </a:lnTo>
                <a:lnTo>
                  <a:pt x="4465902" y="52387"/>
                </a:lnTo>
                <a:lnTo>
                  <a:pt x="4507177" y="36512"/>
                </a:lnTo>
                <a:lnTo>
                  <a:pt x="4553214" y="20637"/>
                </a:lnTo>
                <a:lnTo>
                  <a:pt x="4605602" y="9525"/>
                </a:lnTo>
                <a:lnTo>
                  <a:pt x="4665928" y="3175"/>
                </a:lnTo>
                <a:lnTo>
                  <a:pt x="4734189" y="0"/>
                </a:lnTo>
                <a:lnTo>
                  <a:pt x="4802453" y="3175"/>
                </a:lnTo>
                <a:lnTo>
                  <a:pt x="4862777" y="9525"/>
                </a:lnTo>
                <a:lnTo>
                  <a:pt x="4915165" y="20637"/>
                </a:lnTo>
                <a:lnTo>
                  <a:pt x="4961201" y="36512"/>
                </a:lnTo>
                <a:lnTo>
                  <a:pt x="5002476" y="52387"/>
                </a:lnTo>
                <a:lnTo>
                  <a:pt x="5038989" y="68262"/>
                </a:lnTo>
                <a:lnTo>
                  <a:pt x="5077089" y="87312"/>
                </a:lnTo>
                <a:lnTo>
                  <a:pt x="5115189" y="106362"/>
                </a:lnTo>
                <a:lnTo>
                  <a:pt x="5151701" y="125412"/>
                </a:lnTo>
                <a:lnTo>
                  <a:pt x="5192976" y="141287"/>
                </a:lnTo>
                <a:lnTo>
                  <a:pt x="5239014" y="155575"/>
                </a:lnTo>
                <a:lnTo>
                  <a:pt x="5291401" y="166687"/>
                </a:lnTo>
                <a:lnTo>
                  <a:pt x="5351727" y="174625"/>
                </a:lnTo>
                <a:lnTo>
                  <a:pt x="5410199" y="175985"/>
                </a:lnTo>
                <a:lnTo>
                  <a:pt x="5468671" y="174625"/>
                </a:lnTo>
                <a:lnTo>
                  <a:pt x="5528996" y="166687"/>
                </a:lnTo>
                <a:lnTo>
                  <a:pt x="5581383" y="155575"/>
                </a:lnTo>
                <a:lnTo>
                  <a:pt x="5627421" y="141287"/>
                </a:lnTo>
                <a:lnTo>
                  <a:pt x="5668696" y="125412"/>
                </a:lnTo>
                <a:lnTo>
                  <a:pt x="5705209" y="106362"/>
                </a:lnTo>
                <a:lnTo>
                  <a:pt x="5743308" y="87312"/>
                </a:lnTo>
                <a:lnTo>
                  <a:pt x="5781408" y="68262"/>
                </a:lnTo>
                <a:lnTo>
                  <a:pt x="5817921" y="52387"/>
                </a:lnTo>
                <a:lnTo>
                  <a:pt x="5859196" y="36512"/>
                </a:lnTo>
                <a:lnTo>
                  <a:pt x="5905234" y="20637"/>
                </a:lnTo>
                <a:lnTo>
                  <a:pt x="5957621" y="9525"/>
                </a:lnTo>
                <a:lnTo>
                  <a:pt x="6017947" y="3175"/>
                </a:lnTo>
                <a:lnTo>
                  <a:pt x="6086208" y="0"/>
                </a:lnTo>
                <a:lnTo>
                  <a:pt x="6095999" y="455"/>
                </a:lnTo>
                <a:lnTo>
                  <a:pt x="6105789" y="0"/>
                </a:lnTo>
                <a:lnTo>
                  <a:pt x="6174052" y="3175"/>
                </a:lnTo>
                <a:lnTo>
                  <a:pt x="6234377" y="9525"/>
                </a:lnTo>
                <a:lnTo>
                  <a:pt x="6286764" y="20637"/>
                </a:lnTo>
                <a:lnTo>
                  <a:pt x="6332802" y="36512"/>
                </a:lnTo>
                <a:lnTo>
                  <a:pt x="6374077" y="52387"/>
                </a:lnTo>
                <a:lnTo>
                  <a:pt x="6410589" y="68262"/>
                </a:lnTo>
                <a:lnTo>
                  <a:pt x="6448689" y="87312"/>
                </a:lnTo>
                <a:lnTo>
                  <a:pt x="6486789" y="106362"/>
                </a:lnTo>
                <a:lnTo>
                  <a:pt x="6523302" y="125412"/>
                </a:lnTo>
                <a:lnTo>
                  <a:pt x="6564577" y="141287"/>
                </a:lnTo>
                <a:lnTo>
                  <a:pt x="6610614" y="155575"/>
                </a:lnTo>
                <a:lnTo>
                  <a:pt x="6663002" y="166687"/>
                </a:lnTo>
                <a:lnTo>
                  <a:pt x="6723327" y="174625"/>
                </a:lnTo>
                <a:lnTo>
                  <a:pt x="6781799" y="175985"/>
                </a:lnTo>
                <a:lnTo>
                  <a:pt x="6840271" y="174625"/>
                </a:lnTo>
                <a:lnTo>
                  <a:pt x="6900596" y="166687"/>
                </a:lnTo>
                <a:lnTo>
                  <a:pt x="6952983" y="155575"/>
                </a:lnTo>
                <a:lnTo>
                  <a:pt x="6999021" y="141287"/>
                </a:lnTo>
                <a:lnTo>
                  <a:pt x="7040296" y="125412"/>
                </a:lnTo>
                <a:lnTo>
                  <a:pt x="7076808" y="106362"/>
                </a:lnTo>
                <a:lnTo>
                  <a:pt x="7114908" y="87312"/>
                </a:lnTo>
                <a:lnTo>
                  <a:pt x="7153008" y="68262"/>
                </a:lnTo>
                <a:lnTo>
                  <a:pt x="7189521" y="52387"/>
                </a:lnTo>
                <a:lnTo>
                  <a:pt x="7230796" y="36512"/>
                </a:lnTo>
                <a:lnTo>
                  <a:pt x="7276833" y="20637"/>
                </a:lnTo>
                <a:lnTo>
                  <a:pt x="7329221" y="9525"/>
                </a:lnTo>
                <a:lnTo>
                  <a:pt x="7389546" y="3175"/>
                </a:lnTo>
                <a:lnTo>
                  <a:pt x="7457808" y="0"/>
                </a:lnTo>
                <a:lnTo>
                  <a:pt x="7526071" y="3175"/>
                </a:lnTo>
                <a:lnTo>
                  <a:pt x="7586396" y="9525"/>
                </a:lnTo>
                <a:lnTo>
                  <a:pt x="7638783" y="20637"/>
                </a:lnTo>
                <a:lnTo>
                  <a:pt x="7684821" y="36512"/>
                </a:lnTo>
                <a:lnTo>
                  <a:pt x="7726096" y="52387"/>
                </a:lnTo>
                <a:lnTo>
                  <a:pt x="7762608" y="68262"/>
                </a:lnTo>
                <a:lnTo>
                  <a:pt x="7800708" y="87312"/>
                </a:lnTo>
                <a:lnTo>
                  <a:pt x="7838808" y="106362"/>
                </a:lnTo>
                <a:lnTo>
                  <a:pt x="7875321" y="125412"/>
                </a:lnTo>
                <a:lnTo>
                  <a:pt x="7916596" y="141287"/>
                </a:lnTo>
                <a:lnTo>
                  <a:pt x="7962633" y="155575"/>
                </a:lnTo>
                <a:lnTo>
                  <a:pt x="8015021" y="166687"/>
                </a:lnTo>
                <a:lnTo>
                  <a:pt x="8075346" y="174625"/>
                </a:lnTo>
                <a:lnTo>
                  <a:pt x="8143608" y="176212"/>
                </a:lnTo>
                <a:lnTo>
                  <a:pt x="8211871" y="174625"/>
                </a:lnTo>
                <a:lnTo>
                  <a:pt x="8272196" y="166687"/>
                </a:lnTo>
                <a:lnTo>
                  <a:pt x="8324583" y="155575"/>
                </a:lnTo>
                <a:lnTo>
                  <a:pt x="8370621" y="141287"/>
                </a:lnTo>
                <a:lnTo>
                  <a:pt x="8411896" y="125412"/>
                </a:lnTo>
                <a:lnTo>
                  <a:pt x="8448408" y="106362"/>
                </a:lnTo>
                <a:lnTo>
                  <a:pt x="8486508" y="87312"/>
                </a:lnTo>
                <a:lnTo>
                  <a:pt x="8524608" y="68262"/>
                </a:lnTo>
                <a:lnTo>
                  <a:pt x="8561120" y="52387"/>
                </a:lnTo>
                <a:lnTo>
                  <a:pt x="8602396" y="36512"/>
                </a:lnTo>
                <a:lnTo>
                  <a:pt x="8648432" y="20637"/>
                </a:lnTo>
                <a:lnTo>
                  <a:pt x="8700820" y="9525"/>
                </a:lnTo>
                <a:lnTo>
                  <a:pt x="8761146" y="3175"/>
                </a:lnTo>
                <a:lnTo>
                  <a:pt x="8827820" y="0"/>
                </a:lnTo>
                <a:lnTo>
                  <a:pt x="8897670" y="3175"/>
                </a:lnTo>
                <a:lnTo>
                  <a:pt x="8957996" y="9525"/>
                </a:lnTo>
                <a:lnTo>
                  <a:pt x="9010382" y="20637"/>
                </a:lnTo>
                <a:lnTo>
                  <a:pt x="9056420" y="36512"/>
                </a:lnTo>
                <a:lnTo>
                  <a:pt x="9097696" y="52387"/>
                </a:lnTo>
                <a:lnTo>
                  <a:pt x="9134208" y="68262"/>
                </a:lnTo>
                <a:lnTo>
                  <a:pt x="9172308" y="87312"/>
                </a:lnTo>
                <a:lnTo>
                  <a:pt x="9210408" y="106362"/>
                </a:lnTo>
                <a:lnTo>
                  <a:pt x="9246920" y="125412"/>
                </a:lnTo>
                <a:lnTo>
                  <a:pt x="9288196" y="141287"/>
                </a:lnTo>
                <a:lnTo>
                  <a:pt x="9334232" y="155575"/>
                </a:lnTo>
                <a:lnTo>
                  <a:pt x="9386620" y="166687"/>
                </a:lnTo>
                <a:lnTo>
                  <a:pt x="9446946" y="174625"/>
                </a:lnTo>
                <a:lnTo>
                  <a:pt x="9515208" y="176212"/>
                </a:lnTo>
                <a:lnTo>
                  <a:pt x="9583470" y="174625"/>
                </a:lnTo>
                <a:lnTo>
                  <a:pt x="9643796" y="166687"/>
                </a:lnTo>
                <a:lnTo>
                  <a:pt x="9696182" y="155575"/>
                </a:lnTo>
                <a:lnTo>
                  <a:pt x="9742220" y="141287"/>
                </a:lnTo>
                <a:lnTo>
                  <a:pt x="9783496" y="125412"/>
                </a:lnTo>
                <a:lnTo>
                  <a:pt x="9820008" y="106362"/>
                </a:lnTo>
                <a:lnTo>
                  <a:pt x="9896208" y="68262"/>
                </a:lnTo>
                <a:lnTo>
                  <a:pt x="9932720" y="52387"/>
                </a:lnTo>
                <a:lnTo>
                  <a:pt x="9973996" y="36512"/>
                </a:lnTo>
                <a:lnTo>
                  <a:pt x="10020032" y="20637"/>
                </a:lnTo>
                <a:lnTo>
                  <a:pt x="10072420" y="9525"/>
                </a:lnTo>
                <a:lnTo>
                  <a:pt x="10132746" y="3175"/>
                </a:lnTo>
                <a:lnTo>
                  <a:pt x="10201008" y="0"/>
                </a:lnTo>
                <a:lnTo>
                  <a:pt x="10269270" y="3175"/>
                </a:lnTo>
                <a:lnTo>
                  <a:pt x="10329596" y="9525"/>
                </a:lnTo>
                <a:lnTo>
                  <a:pt x="10381982" y="20637"/>
                </a:lnTo>
                <a:lnTo>
                  <a:pt x="10428020" y="36512"/>
                </a:lnTo>
                <a:lnTo>
                  <a:pt x="10469296" y="52387"/>
                </a:lnTo>
                <a:lnTo>
                  <a:pt x="10505808" y="68262"/>
                </a:lnTo>
                <a:lnTo>
                  <a:pt x="10543908" y="87312"/>
                </a:lnTo>
                <a:lnTo>
                  <a:pt x="10582008" y="106362"/>
                </a:lnTo>
                <a:lnTo>
                  <a:pt x="10618520" y="125412"/>
                </a:lnTo>
                <a:lnTo>
                  <a:pt x="10659796" y="141287"/>
                </a:lnTo>
                <a:lnTo>
                  <a:pt x="10705832" y="155575"/>
                </a:lnTo>
                <a:lnTo>
                  <a:pt x="10758220" y="166687"/>
                </a:lnTo>
                <a:lnTo>
                  <a:pt x="10818546" y="174625"/>
                </a:lnTo>
                <a:lnTo>
                  <a:pt x="10886808" y="176212"/>
                </a:lnTo>
                <a:lnTo>
                  <a:pt x="10955070" y="174625"/>
                </a:lnTo>
                <a:lnTo>
                  <a:pt x="11015396" y="166687"/>
                </a:lnTo>
                <a:lnTo>
                  <a:pt x="11067782" y="155575"/>
                </a:lnTo>
                <a:lnTo>
                  <a:pt x="11113820" y="141287"/>
                </a:lnTo>
                <a:lnTo>
                  <a:pt x="11155096" y="125412"/>
                </a:lnTo>
                <a:lnTo>
                  <a:pt x="11191608" y="106362"/>
                </a:lnTo>
                <a:lnTo>
                  <a:pt x="11229708" y="87312"/>
                </a:lnTo>
                <a:lnTo>
                  <a:pt x="11267808" y="68262"/>
                </a:lnTo>
                <a:lnTo>
                  <a:pt x="11304320" y="52387"/>
                </a:lnTo>
                <a:lnTo>
                  <a:pt x="11345596" y="36512"/>
                </a:lnTo>
                <a:lnTo>
                  <a:pt x="11391632" y="20637"/>
                </a:lnTo>
                <a:lnTo>
                  <a:pt x="11444020" y="9525"/>
                </a:lnTo>
                <a:lnTo>
                  <a:pt x="11504346" y="3175"/>
                </a:lnTo>
                <a:lnTo>
                  <a:pt x="11572608" y="0"/>
                </a:lnTo>
                <a:lnTo>
                  <a:pt x="11640870" y="3175"/>
                </a:lnTo>
                <a:lnTo>
                  <a:pt x="11701196" y="9525"/>
                </a:lnTo>
                <a:lnTo>
                  <a:pt x="11753582" y="20637"/>
                </a:lnTo>
                <a:lnTo>
                  <a:pt x="11799620" y="36512"/>
                </a:lnTo>
                <a:lnTo>
                  <a:pt x="11840896" y="52387"/>
                </a:lnTo>
                <a:lnTo>
                  <a:pt x="11877408" y="68262"/>
                </a:lnTo>
                <a:lnTo>
                  <a:pt x="11915508" y="87312"/>
                </a:lnTo>
                <a:lnTo>
                  <a:pt x="11953608" y="106362"/>
                </a:lnTo>
                <a:lnTo>
                  <a:pt x="11990120" y="125412"/>
                </a:lnTo>
                <a:lnTo>
                  <a:pt x="12031396" y="141287"/>
                </a:lnTo>
                <a:lnTo>
                  <a:pt x="12077432" y="155575"/>
                </a:lnTo>
                <a:lnTo>
                  <a:pt x="12129820" y="166688"/>
                </a:lnTo>
                <a:lnTo>
                  <a:pt x="12190146" y="174625"/>
                </a:lnTo>
                <a:lnTo>
                  <a:pt x="12192000" y="174668"/>
                </a:lnTo>
                <a:lnTo>
                  <a:pt x="12192000" y="885826"/>
                </a:lnTo>
                <a:lnTo>
                  <a:pt x="12192000" y="1787292"/>
                </a:lnTo>
                <a:lnTo>
                  <a:pt x="0" y="1787292"/>
                </a:lnTo>
                <a:lnTo>
                  <a:pt x="0" y="885826"/>
                </a:lnTo>
                <a:lnTo>
                  <a:pt x="0" y="174668"/>
                </a:lnTo>
                <a:lnTo>
                  <a:pt x="1852" y="174625"/>
                </a:lnTo>
                <a:lnTo>
                  <a:pt x="62177" y="166687"/>
                </a:lnTo>
                <a:lnTo>
                  <a:pt x="114564" y="155575"/>
                </a:lnTo>
                <a:lnTo>
                  <a:pt x="160602" y="141287"/>
                </a:lnTo>
                <a:lnTo>
                  <a:pt x="201877" y="125412"/>
                </a:lnTo>
                <a:lnTo>
                  <a:pt x="238389" y="106362"/>
                </a:lnTo>
                <a:lnTo>
                  <a:pt x="276489" y="87312"/>
                </a:lnTo>
                <a:lnTo>
                  <a:pt x="314589" y="68262"/>
                </a:lnTo>
                <a:lnTo>
                  <a:pt x="351102" y="52387"/>
                </a:lnTo>
                <a:lnTo>
                  <a:pt x="392377" y="36512"/>
                </a:lnTo>
                <a:lnTo>
                  <a:pt x="438414" y="20637"/>
                </a:lnTo>
                <a:lnTo>
                  <a:pt x="490802" y="9525"/>
                </a:lnTo>
                <a:lnTo>
                  <a:pt x="551127" y="31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B2BF01A4-8B48-4B68-8F6B-3C88DFD5E7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15575" y="340070"/>
            <a:ext cx="1428750" cy="142875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20667465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7B8AA1-9A60-4F15-B70E-361F0360BBAC}"/>
              </a:ext>
            </a:extLst>
          </p:cNvPr>
          <p:cNvSpPr>
            <a:spLocks noGrp="1"/>
          </p:cNvSpPr>
          <p:nvPr>
            <p:ph type="title"/>
          </p:nvPr>
        </p:nvSpPr>
        <p:spPr>
          <a:xfrm>
            <a:off x="1251678" y="259100"/>
            <a:ext cx="10178322" cy="799870"/>
          </a:xfrm>
        </p:spPr>
        <p:txBody>
          <a:bodyPr/>
          <a:lstStyle/>
          <a:p>
            <a:r>
              <a:rPr lang="en-IE" dirty="0"/>
              <a:t>HSa’ information sheet</a:t>
            </a:r>
          </a:p>
        </p:txBody>
      </p:sp>
      <p:pic>
        <p:nvPicPr>
          <p:cNvPr id="4" name="Picture 1">
            <a:extLst>
              <a:ext uri="{FF2B5EF4-FFF2-40B4-BE49-F238E27FC236}">
                <a16:creationId xmlns:a16="http://schemas.microsoft.com/office/drawing/2014/main" id="{60F9094F-AC02-47AD-861E-24F19D6FA5E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5549" y="1223279"/>
            <a:ext cx="3456135" cy="4843603"/>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11" name="Picture 2">
            <a:extLst>
              <a:ext uri="{FF2B5EF4-FFF2-40B4-BE49-F238E27FC236}">
                <a16:creationId xmlns:a16="http://schemas.microsoft.com/office/drawing/2014/main" id="{B4F0B865-CFA2-4C9C-9195-FFD4C3BB24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1684" y="1223279"/>
            <a:ext cx="3401332" cy="4843603"/>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950CBE35-4E94-4F30-8B22-F79DE140BCF5}"/>
              </a:ext>
            </a:extLst>
          </p:cNvPr>
          <p:cNvSpPr/>
          <p:nvPr/>
        </p:nvSpPr>
        <p:spPr>
          <a:xfrm>
            <a:off x="1251678" y="6145466"/>
            <a:ext cx="10302147" cy="307777"/>
          </a:xfrm>
          <a:prstGeom prst="rect">
            <a:avLst/>
          </a:prstGeom>
        </p:spPr>
        <p:txBody>
          <a:bodyPr wrap="square">
            <a:spAutoFit/>
          </a:bodyPr>
          <a:lstStyle/>
          <a:p>
            <a:r>
              <a:rPr lang="en-IE" sz="1400" dirty="0">
                <a:hlinkClick r:id="rId4"/>
              </a:rPr>
              <a:t>https://www.hsa.ie/eng/Publications_and_Forms/Publications/Chemical_and_Hazardous_Substances/Silica_Dust_Information_Sheet.pdf</a:t>
            </a:r>
            <a:r>
              <a:rPr lang="en-IE" sz="1400" dirty="0"/>
              <a:t> </a:t>
            </a:r>
          </a:p>
        </p:txBody>
      </p:sp>
    </p:spTree>
    <p:extLst>
      <p:ext uri="{BB962C8B-B14F-4D97-AF65-F5344CB8AC3E}">
        <p14:creationId xmlns:p14="http://schemas.microsoft.com/office/powerpoint/2010/main" val="8479558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1BA982F4-37F7-45FB-9CFA-23E086ED7CC5}"/>
              </a:ext>
            </a:extLst>
          </p:cNvPr>
          <p:cNvSpPr>
            <a:spLocks noGrp="1"/>
          </p:cNvSpPr>
          <p:nvPr>
            <p:ph type="title"/>
          </p:nvPr>
        </p:nvSpPr>
        <p:spPr>
          <a:xfrm>
            <a:off x="1051501" y="321833"/>
            <a:ext cx="10404615" cy="1320855"/>
          </a:xfrm>
        </p:spPr>
        <p:txBody>
          <a:bodyPr>
            <a:normAutofit/>
          </a:bodyPr>
          <a:lstStyle/>
          <a:p>
            <a:r>
              <a:rPr lang="en-IE" sz="4400" dirty="0"/>
              <a:t>Leaner, cleaner, safer work practices</a:t>
            </a:r>
          </a:p>
        </p:txBody>
      </p:sp>
      <p:sp>
        <p:nvSpPr>
          <p:cNvPr id="3" name="Content Placeholder 2">
            <a:extLst>
              <a:ext uri="{FF2B5EF4-FFF2-40B4-BE49-F238E27FC236}">
                <a16:creationId xmlns:a16="http://schemas.microsoft.com/office/drawing/2014/main" id="{B8D8FF71-C846-4332-BE0D-A1BA17A1DF7A}"/>
              </a:ext>
            </a:extLst>
          </p:cNvPr>
          <p:cNvSpPr>
            <a:spLocks noGrp="1"/>
          </p:cNvSpPr>
          <p:nvPr>
            <p:ph idx="1"/>
          </p:nvPr>
        </p:nvSpPr>
        <p:spPr>
          <a:xfrm>
            <a:off x="1146952" y="1487055"/>
            <a:ext cx="5638650" cy="4581237"/>
          </a:xfrm>
        </p:spPr>
        <p:txBody>
          <a:bodyPr>
            <a:normAutofit/>
          </a:bodyPr>
          <a:lstStyle/>
          <a:p>
            <a:pPr marL="0" indent="0">
              <a:buNone/>
            </a:pPr>
            <a:r>
              <a:rPr lang="en-IE" sz="2400" dirty="0">
                <a:solidFill>
                  <a:schemeClr val="tx1"/>
                </a:solidFill>
              </a:rPr>
              <a:t>Adopt the Hierarchy of Control Measures: </a:t>
            </a:r>
            <a:r>
              <a:rPr lang="en-IE" sz="2400" dirty="0">
                <a:solidFill>
                  <a:schemeClr val="tx1"/>
                </a:solidFill>
                <a:hlinkClick r:id="rId2"/>
              </a:rPr>
              <a:t>https://www.hsa.ie/eng/Topics/Hazards/</a:t>
            </a:r>
            <a:r>
              <a:rPr lang="en-IE" sz="2400" dirty="0">
                <a:solidFill>
                  <a:schemeClr val="tx1"/>
                </a:solidFill>
              </a:rPr>
              <a:t> </a:t>
            </a:r>
          </a:p>
          <a:p>
            <a:r>
              <a:rPr lang="en-IE" sz="2400" dirty="0">
                <a:solidFill>
                  <a:schemeClr val="tx1"/>
                </a:solidFill>
              </a:rPr>
              <a:t>Avoid dry-sweeping;</a:t>
            </a:r>
          </a:p>
          <a:p>
            <a:r>
              <a:rPr lang="en-IE" sz="2400" dirty="0">
                <a:solidFill>
                  <a:schemeClr val="tx1"/>
                </a:solidFill>
              </a:rPr>
              <a:t>Select vacuums equipped with HEPA filtration (type-H);</a:t>
            </a:r>
          </a:p>
          <a:p>
            <a:r>
              <a:rPr lang="en-IE" sz="2400" dirty="0">
                <a:solidFill>
                  <a:schemeClr val="tx1"/>
                </a:solidFill>
              </a:rPr>
              <a:t>Prioritise dust extraction / containment mechanisms;</a:t>
            </a:r>
          </a:p>
          <a:p>
            <a:r>
              <a:rPr lang="en-IE" sz="2400" dirty="0">
                <a:solidFill>
                  <a:schemeClr val="tx1"/>
                </a:solidFill>
              </a:rPr>
              <a:t>Utilise appropriate dust suppression techniques;</a:t>
            </a:r>
          </a:p>
          <a:p>
            <a:r>
              <a:rPr lang="en-IE" sz="2400" dirty="0">
                <a:solidFill>
                  <a:schemeClr val="tx1"/>
                </a:solidFill>
              </a:rPr>
              <a:t>Adhere to collective protection measures.</a:t>
            </a:r>
          </a:p>
        </p:txBody>
      </p:sp>
      <p:pic>
        <p:nvPicPr>
          <p:cNvPr id="9" name="Picture 8" descr="A picture containing clipart&#10;&#10;Description automatically generated">
            <a:extLst>
              <a:ext uri="{FF2B5EF4-FFF2-40B4-BE49-F238E27FC236}">
                <a16:creationId xmlns:a16="http://schemas.microsoft.com/office/drawing/2014/main" id="{8CF22693-3463-4EEB-9D06-B82A4E8AF0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50879" y="1359927"/>
            <a:ext cx="3844685" cy="2162636"/>
          </a:xfrm>
          <a:prstGeom prst="rect">
            <a:avLst/>
          </a:prstGeom>
        </p:spPr>
      </p:pic>
      <p:pic>
        <p:nvPicPr>
          <p:cNvPr id="6" name="Picture 5">
            <a:extLst>
              <a:ext uri="{FF2B5EF4-FFF2-40B4-BE49-F238E27FC236}">
                <a16:creationId xmlns:a16="http://schemas.microsoft.com/office/drawing/2014/main" id="{CEBD949D-C1B6-4EDD-A7A3-B1C2BFD0DC2E}"/>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6785602" y="3651872"/>
            <a:ext cx="2175816" cy="2740930"/>
          </a:xfrm>
          <a:prstGeom prst="rect">
            <a:avLst/>
          </a:prstGeom>
          <a:noFill/>
        </p:spPr>
      </p:pic>
      <p:pic>
        <p:nvPicPr>
          <p:cNvPr id="7" name="Picture 6">
            <a:extLst>
              <a:ext uri="{FF2B5EF4-FFF2-40B4-BE49-F238E27FC236}">
                <a16:creationId xmlns:a16="http://schemas.microsoft.com/office/drawing/2014/main" id="{E201AC41-2B31-48D3-9B68-1A680D7F2EAF}"/>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9108729" y="3651872"/>
            <a:ext cx="2507621" cy="2716590"/>
          </a:xfrm>
          <a:prstGeom prst="rect">
            <a:avLst/>
          </a:prstGeom>
          <a:noFill/>
        </p:spPr>
      </p:pic>
    </p:spTree>
    <p:extLst>
      <p:ext uri="{BB962C8B-B14F-4D97-AF65-F5344CB8AC3E}">
        <p14:creationId xmlns:p14="http://schemas.microsoft.com/office/powerpoint/2010/main" val="23866389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Hilti -  Hollow drill bit - One giant leap">
            <a:hlinkClick r:id="" action="ppaction://media"/>
            <a:extLst>
              <a:ext uri="{FF2B5EF4-FFF2-40B4-BE49-F238E27FC236}">
                <a16:creationId xmlns:a16="http://schemas.microsoft.com/office/drawing/2014/main" id="{2B1F0652-64CF-4079-9F86-2A7974D1ACAD}"/>
              </a:ext>
            </a:extLst>
          </p:cNvPr>
          <p:cNvPicPr>
            <a:picLocks noGrp="1" noRot="1" noChangeAspect="1"/>
          </p:cNvPicPr>
          <p:nvPr>
            <p:ph idx="1"/>
            <a:videoFile r:link="rId1"/>
          </p:nvPr>
        </p:nvPicPr>
        <p:blipFill>
          <a:blip r:embed="rId3"/>
          <a:stretch>
            <a:fillRect/>
          </a:stretch>
        </p:blipFill>
        <p:spPr>
          <a:xfrm>
            <a:off x="1454856" y="1149350"/>
            <a:ext cx="9282288" cy="5221287"/>
          </a:xfrm>
          <a:prstGeom prst="rect">
            <a:avLst/>
          </a:prstGeom>
        </p:spPr>
      </p:pic>
      <p:sp>
        <p:nvSpPr>
          <p:cNvPr id="5" name="Title 1">
            <a:extLst>
              <a:ext uri="{FF2B5EF4-FFF2-40B4-BE49-F238E27FC236}">
                <a16:creationId xmlns:a16="http://schemas.microsoft.com/office/drawing/2014/main" id="{1BA982F4-37F7-45FB-9CFA-23E086ED7CC5}"/>
              </a:ext>
            </a:extLst>
          </p:cNvPr>
          <p:cNvSpPr>
            <a:spLocks noGrp="1"/>
          </p:cNvSpPr>
          <p:nvPr>
            <p:ph type="title"/>
          </p:nvPr>
        </p:nvSpPr>
        <p:spPr>
          <a:xfrm>
            <a:off x="1049337" y="382588"/>
            <a:ext cx="10582275" cy="1106487"/>
          </a:xfrm>
        </p:spPr>
        <p:txBody>
          <a:bodyPr>
            <a:normAutofit/>
          </a:bodyPr>
          <a:lstStyle/>
          <a:p>
            <a:r>
              <a:rPr lang="en-IE" sz="4400" dirty="0"/>
              <a:t>Leaner, cleaner, safer work practices</a:t>
            </a:r>
          </a:p>
        </p:txBody>
      </p:sp>
    </p:spTree>
    <p:extLst>
      <p:ext uri="{BB962C8B-B14F-4D97-AF65-F5344CB8AC3E}">
        <p14:creationId xmlns:p14="http://schemas.microsoft.com/office/powerpoint/2010/main" val="3503349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180BE8-B5C4-4CC5-BCAB-ADFC7FD1B01B}"/>
              </a:ext>
            </a:extLst>
          </p:cNvPr>
          <p:cNvSpPr>
            <a:spLocks noGrp="1"/>
          </p:cNvSpPr>
          <p:nvPr>
            <p:ph type="title"/>
          </p:nvPr>
        </p:nvSpPr>
        <p:spPr>
          <a:xfrm>
            <a:off x="1016000" y="382385"/>
            <a:ext cx="10769600" cy="827579"/>
          </a:xfrm>
        </p:spPr>
        <p:txBody>
          <a:bodyPr>
            <a:normAutofit/>
          </a:bodyPr>
          <a:lstStyle/>
          <a:p>
            <a:r>
              <a:rPr lang="en-IE" sz="4400" dirty="0"/>
              <a:t>Leaner, cleaner, safer work practices</a:t>
            </a:r>
          </a:p>
        </p:txBody>
      </p:sp>
      <p:pic>
        <p:nvPicPr>
          <p:cNvPr id="4" name="Online Media 3" title="HOW TO reduce dust by using DRS">
            <a:hlinkClick r:id="" action="ppaction://media"/>
            <a:extLst>
              <a:ext uri="{FF2B5EF4-FFF2-40B4-BE49-F238E27FC236}">
                <a16:creationId xmlns:a16="http://schemas.microsoft.com/office/drawing/2014/main" id="{5A0D63A5-2BCA-427D-9A93-E5CAD8A71995}"/>
              </a:ext>
            </a:extLst>
          </p:cNvPr>
          <p:cNvPicPr>
            <a:picLocks noGrp="1" noRot="1" noChangeAspect="1"/>
          </p:cNvPicPr>
          <p:nvPr>
            <p:ph idx="1"/>
            <a:videoFile r:link="rId1"/>
          </p:nvPr>
        </p:nvPicPr>
        <p:blipFill>
          <a:blip r:embed="rId3"/>
          <a:stretch>
            <a:fillRect/>
          </a:stretch>
        </p:blipFill>
        <p:spPr>
          <a:xfrm>
            <a:off x="1597602" y="1207262"/>
            <a:ext cx="9365961" cy="5268353"/>
          </a:xfrm>
          <a:prstGeom prst="rect">
            <a:avLst/>
          </a:prstGeom>
        </p:spPr>
      </p:pic>
    </p:spTree>
    <p:extLst>
      <p:ext uri="{BB962C8B-B14F-4D97-AF65-F5344CB8AC3E}">
        <p14:creationId xmlns:p14="http://schemas.microsoft.com/office/powerpoint/2010/main" val="19227231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09" name="Freeform 6">
            <a:extLst>
              <a:ext uri="{FF2B5EF4-FFF2-40B4-BE49-F238E27FC236}">
                <a16:creationId xmlns:a16="http://schemas.microsoft.com/office/drawing/2014/main" id="{47C4971D-FDB7-43EC-9D73-44D6456DEB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111" name="Rectangle 110">
            <a:extLst>
              <a:ext uri="{FF2B5EF4-FFF2-40B4-BE49-F238E27FC236}">
                <a16:creationId xmlns:a16="http://schemas.microsoft.com/office/drawing/2014/main" id="{8BCF8976-9505-4742-8ACD-63BE2C8476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113" name="Rectangle 112">
            <a:extLst>
              <a:ext uri="{FF2B5EF4-FFF2-40B4-BE49-F238E27FC236}">
                <a16:creationId xmlns:a16="http://schemas.microsoft.com/office/drawing/2014/main" id="{C04BEACE-FBD5-4931-8952-859B190718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54000" y="0"/>
            <a:ext cx="11938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B09C536-CADE-4131-951D-58654970BBE9}"/>
              </a:ext>
            </a:extLst>
          </p:cNvPr>
          <p:cNvSpPr>
            <a:spLocks noGrp="1"/>
          </p:cNvSpPr>
          <p:nvPr>
            <p:ph type="title"/>
          </p:nvPr>
        </p:nvSpPr>
        <p:spPr>
          <a:xfrm>
            <a:off x="1358900" y="5118754"/>
            <a:ext cx="9474200" cy="1163835"/>
          </a:xfrm>
        </p:spPr>
        <p:txBody>
          <a:bodyPr vert="horz" lIns="91440" tIns="45720" rIns="91440" bIns="45720" rtlCol="0" anchor="t">
            <a:normAutofit/>
          </a:bodyPr>
          <a:lstStyle/>
          <a:p>
            <a:pPr algn="ctr"/>
            <a:r>
              <a:rPr lang="en-US" sz="3700" spc="800"/>
              <a:t>THANK YOU, Any questions?</a:t>
            </a:r>
            <a:br>
              <a:rPr lang="en-US" sz="3700" spc="800"/>
            </a:br>
            <a:endParaRPr lang="en-US" sz="3700" spc="800"/>
          </a:p>
        </p:txBody>
      </p:sp>
      <p:sp>
        <p:nvSpPr>
          <p:cNvPr id="115" name="Freeform: Shape 114">
            <a:extLst>
              <a:ext uri="{FF2B5EF4-FFF2-40B4-BE49-F238E27FC236}">
                <a16:creationId xmlns:a16="http://schemas.microsoft.com/office/drawing/2014/main" id="{D8019758-046D-4928-A81F-DC7231AEB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5370" y="640080"/>
            <a:ext cx="3361914" cy="3357830"/>
          </a:xfrm>
          <a:custGeom>
            <a:avLst/>
            <a:gdLst>
              <a:gd name="connsiteX0" fmla="*/ 3095991 w 6191980"/>
              <a:gd name="connsiteY0" fmla="*/ 0 h 6184462"/>
              <a:gd name="connsiteX1" fmla="*/ 3156069 w 6191980"/>
              <a:gd name="connsiteY1" fmla="*/ 5631 h 6184462"/>
              <a:gd name="connsiteX2" fmla="*/ 3214272 w 6191980"/>
              <a:gd name="connsiteY2" fmla="*/ 20652 h 6184462"/>
              <a:gd name="connsiteX3" fmla="*/ 3270598 w 6191980"/>
              <a:gd name="connsiteY3" fmla="*/ 43182 h 6184462"/>
              <a:gd name="connsiteX4" fmla="*/ 3328798 w 6191980"/>
              <a:gd name="connsiteY4" fmla="*/ 71344 h 6184462"/>
              <a:gd name="connsiteX5" fmla="*/ 3383247 w 6191980"/>
              <a:gd name="connsiteY5" fmla="*/ 103262 h 6184462"/>
              <a:gd name="connsiteX6" fmla="*/ 3439573 w 6191980"/>
              <a:gd name="connsiteY6" fmla="*/ 137057 h 6184462"/>
              <a:gd name="connsiteX7" fmla="*/ 3495897 w 6191980"/>
              <a:gd name="connsiteY7" fmla="*/ 167096 h 6184462"/>
              <a:gd name="connsiteX8" fmla="*/ 3552221 w 6191980"/>
              <a:gd name="connsiteY8" fmla="*/ 197137 h 6184462"/>
              <a:gd name="connsiteX9" fmla="*/ 3606669 w 6191980"/>
              <a:gd name="connsiteY9" fmla="*/ 219666 h 6184462"/>
              <a:gd name="connsiteX10" fmla="*/ 3666749 w 6191980"/>
              <a:gd name="connsiteY10" fmla="*/ 234686 h 6184462"/>
              <a:gd name="connsiteX11" fmla="*/ 3724950 w 6191980"/>
              <a:gd name="connsiteY11" fmla="*/ 242197 h 6184462"/>
              <a:gd name="connsiteX12" fmla="*/ 3786907 w 6191980"/>
              <a:gd name="connsiteY12" fmla="*/ 242197 h 6184462"/>
              <a:gd name="connsiteX13" fmla="*/ 3850743 w 6191980"/>
              <a:gd name="connsiteY13" fmla="*/ 238443 h 6184462"/>
              <a:gd name="connsiteX14" fmla="*/ 3914577 w 6191980"/>
              <a:gd name="connsiteY14" fmla="*/ 230932 h 6184462"/>
              <a:gd name="connsiteX15" fmla="*/ 3978413 w 6191980"/>
              <a:gd name="connsiteY15" fmla="*/ 221545 h 6184462"/>
              <a:gd name="connsiteX16" fmla="*/ 4042247 w 6191980"/>
              <a:gd name="connsiteY16" fmla="*/ 214035 h 6184462"/>
              <a:gd name="connsiteX17" fmla="*/ 4106083 w 6191980"/>
              <a:gd name="connsiteY17" fmla="*/ 208401 h 6184462"/>
              <a:gd name="connsiteX18" fmla="*/ 4166161 w 6191980"/>
              <a:gd name="connsiteY18" fmla="*/ 210279 h 6184462"/>
              <a:gd name="connsiteX19" fmla="*/ 4224364 w 6191980"/>
              <a:gd name="connsiteY19" fmla="*/ 217789 h 6184462"/>
              <a:gd name="connsiteX20" fmla="*/ 4280690 w 6191980"/>
              <a:gd name="connsiteY20" fmla="*/ 234686 h 6184462"/>
              <a:gd name="connsiteX21" fmla="*/ 4327628 w 6191980"/>
              <a:gd name="connsiteY21" fmla="*/ 259094 h 6184462"/>
              <a:gd name="connsiteX22" fmla="*/ 4372686 w 6191980"/>
              <a:gd name="connsiteY22" fmla="*/ 291012 h 6184462"/>
              <a:gd name="connsiteX23" fmla="*/ 4412114 w 6191980"/>
              <a:gd name="connsiteY23" fmla="*/ 328561 h 6184462"/>
              <a:gd name="connsiteX24" fmla="*/ 4451542 w 6191980"/>
              <a:gd name="connsiteY24" fmla="*/ 371743 h 6184462"/>
              <a:gd name="connsiteX25" fmla="*/ 4487214 w 6191980"/>
              <a:gd name="connsiteY25" fmla="*/ 416803 h 6184462"/>
              <a:gd name="connsiteX26" fmla="*/ 4522886 w 6191980"/>
              <a:gd name="connsiteY26" fmla="*/ 463741 h 6184462"/>
              <a:gd name="connsiteX27" fmla="*/ 4558559 w 6191980"/>
              <a:gd name="connsiteY27" fmla="*/ 510678 h 6184462"/>
              <a:gd name="connsiteX28" fmla="*/ 4594231 w 6191980"/>
              <a:gd name="connsiteY28" fmla="*/ 555737 h 6184462"/>
              <a:gd name="connsiteX29" fmla="*/ 4631782 w 6191980"/>
              <a:gd name="connsiteY29" fmla="*/ 598919 h 6184462"/>
              <a:gd name="connsiteX30" fmla="*/ 4674964 w 6191980"/>
              <a:gd name="connsiteY30" fmla="*/ 636471 h 6184462"/>
              <a:gd name="connsiteX31" fmla="*/ 4716270 w 6191980"/>
              <a:gd name="connsiteY31" fmla="*/ 670266 h 6184462"/>
              <a:gd name="connsiteX32" fmla="*/ 4763206 w 6191980"/>
              <a:gd name="connsiteY32" fmla="*/ 696549 h 6184462"/>
              <a:gd name="connsiteX33" fmla="*/ 4813899 w 6191980"/>
              <a:gd name="connsiteY33" fmla="*/ 719079 h 6184462"/>
              <a:gd name="connsiteX34" fmla="*/ 4868345 w 6191980"/>
              <a:gd name="connsiteY34" fmla="*/ 737854 h 6184462"/>
              <a:gd name="connsiteX35" fmla="*/ 4924669 w 6191980"/>
              <a:gd name="connsiteY35" fmla="*/ 754751 h 6184462"/>
              <a:gd name="connsiteX36" fmla="*/ 4980995 w 6191980"/>
              <a:gd name="connsiteY36" fmla="*/ 769772 h 6184462"/>
              <a:gd name="connsiteX37" fmla="*/ 5039198 w 6191980"/>
              <a:gd name="connsiteY37" fmla="*/ 784792 h 6184462"/>
              <a:gd name="connsiteX38" fmla="*/ 5093644 w 6191980"/>
              <a:gd name="connsiteY38" fmla="*/ 801690 h 6184462"/>
              <a:gd name="connsiteX39" fmla="*/ 5148091 w 6191980"/>
              <a:gd name="connsiteY39" fmla="*/ 820464 h 6184462"/>
              <a:gd name="connsiteX40" fmla="*/ 5198784 w 6191980"/>
              <a:gd name="connsiteY40" fmla="*/ 842995 h 6184462"/>
              <a:gd name="connsiteX41" fmla="*/ 5243845 w 6191980"/>
              <a:gd name="connsiteY41" fmla="*/ 871157 h 6184462"/>
              <a:gd name="connsiteX42" fmla="*/ 5285151 w 6191980"/>
              <a:gd name="connsiteY42" fmla="*/ 904952 h 6184462"/>
              <a:gd name="connsiteX43" fmla="*/ 5318944 w 6191980"/>
              <a:gd name="connsiteY43" fmla="*/ 946257 h 6184462"/>
              <a:gd name="connsiteX44" fmla="*/ 5347108 w 6191980"/>
              <a:gd name="connsiteY44" fmla="*/ 991317 h 6184462"/>
              <a:gd name="connsiteX45" fmla="*/ 5369636 w 6191980"/>
              <a:gd name="connsiteY45" fmla="*/ 1042007 h 6184462"/>
              <a:gd name="connsiteX46" fmla="*/ 5388410 w 6191980"/>
              <a:gd name="connsiteY46" fmla="*/ 1096456 h 6184462"/>
              <a:gd name="connsiteX47" fmla="*/ 5405308 w 6191980"/>
              <a:gd name="connsiteY47" fmla="*/ 1150903 h 6184462"/>
              <a:gd name="connsiteX48" fmla="*/ 5420328 w 6191980"/>
              <a:gd name="connsiteY48" fmla="*/ 1209105 h 6184462"/>
              <a:gd name="connsiteX49" fmla="*/ 5435349 w 6191980"/>
              <a:gd name="connsiteY49" fmla="*/ 1265429 h 6184462"/>
              <a:gd name="connsiteX50" fmla="*/ 5452246 w 6191980"/>
              <a:gd name="connsiteY50" fmla="*/ 1321755 h 6184462"/>
              <a:gd name="connsiteX51" fmla="*/ 5471021 w 6191980"/>
              <a:gd name="connsiteY51" fmla="*/ 1376203 h 6184462"/>
              <a:gd name="connsiteX52" fmla="*/ 5493550 w 6191980"/>
              <a:gd name="connsiteY52" fmla="*/ 1426896 h 6184462"/>
              <a:gd name="connsiteX53" fmla="*/ 5519836 w 6191980"/>
              <a:gd name="connsiteY53" fmla="*/ 1473832 h 6184462"/>
              <a:gd name="connsiteX54" fmla="*/ 5553632 w 6191980"/>
              <a:gd name="connsiteY54" fmla="*/ 1515138 h 6184462"/>
              <a:gd name="connsiteX55" fmla="*/ 5591181 w 6191980"/>
              <a:gd name="connsiteY55" fmla="*/ 1558320 h 6184462"/>
              <a:gd name="connsiteX56" fmla="*/ 5634364 w 6191980"/>
              <a:gd name="connsiteY56" fmla="*/ 1595869 h 6184462"/>
              <a:gd name="connsiteX57" fmla="*/ 5679425 w 6191980"/>
              <a:gd name="connsiteY57" fmla="*/ 1631541 h 6184462"/>
              <a:gd name="connsiteX58" fmla="*/ 5728238 w 6191980"/>
              <a:gd name="connsiteY58" fmla="*/ 1667213 h 6184462"/>
              <a:gd name="connsiteX59" fmla="*/ 5775175 w 6191980"/>
              <a:gd name="connsiteY59" fmla="*/ 1702885 h 6184462"/>
              <a:gd name="connsiteX60" fmla="*/ 5820236 w 6191980"/>
              <a:gd name="connsiteY60" fmla="*/ 1738560 h 6184462"/>
              <a:gd name="connsiteX61" fmla="*/ 5863416 w 6191980"/>
              <a:gd name="connsiteY61" fmla="*/ 1777986 h 6184462"/>
              <a:gd name="connsiteX62" fmla="*/ 5900968 w 6191980"/>
              <a:gd name="connsiteY62" fmla="*/ 1817414 h 6184462"/>
              <a:gd name="connsiteX63" fmla="*/ 5932886 w 6191980"/>
              <a:gd name="connsiteY63" fmla="*/ 1862474 h 6184462"/>
              <a:gd name="connsiteX64" fmla="*/ 5957294 w 6191980"/>
              <a:gd name="connsiteY64" fmla="*/ 1909410 h 6184462"/>
              <a:gd name="connsiteX65" fmla="*/ 5974191 w 6191980"/>
              <a:gd name="connsiteY65" fmla="*/ 1965736 h 6184462"/>
              <a:gd name="connsiteX66" fmla="*/ 5981700 w 6191980"/>
              <a:gd name="connsiteY66" fmla="*/ 2023938 h 6184462"/>
              <a:gd name="connsiteX67" fmla="*/ 5983578 w 6191980"/>
              <a:gd name="connsiteY67" fmla="*/ 2084018 h 6184462"/>
              <a:gd name="connsiteX68" fmla="*/ 5977945 w 6191980"/>
              <a:gd name="connsiteY68" fmla="*/ 2147852 h 6184462"/>
              <a:gd name="connsiteX69" fmla="*/ 5970435 w 6191980"/>
              <a:gd name="connsiteY69" fmla="*/ 2211686 h 6184462"/>
              <a:gd name="connsiteX70" fmla="*/ 5961048 w 6191980"/>
              <a:gd name="connsiteY70" fmla="*/ 2275522 h 6184462"/>
              <a:gd name="connsiteX71" fmla="*/ 5953538 w 6191980"/>
              <a:gd name="connsiteY71" fmla="*/ 2339356 h 6184462"/>
              <a:gd name="connsiteX72" fmla="*/ 5949784 w 6191980"/>
              <a:gd name="connsiteY72" fmla="*/ 2403192 h 6184462"/>
              <a:gd name="connsiteX73" fmla="*/ 5949784 w 6191980"/>
              <a:gd name="connsiteY73" fmla="*/ 2465149 h 6184462"/>
              <a:gd name="connsiteX74" fmla="*/ 5957294 w 6191980"/>
              <a:gd name="connsiteY74" fmla="*/ 2523350 h 6184462"/>
              <a:gd name="connsiteX75" fmla="*/ 5972312 w 6191980"/>
              <a:gd name="connsiteY75" fmla="*/ 2581552 h 6184462"/>
              <a:gd name="connsiteX76" fmla="*/ 5994843 w 6191980"/>
              <a:gd name="connsiteY76" fmla="*/ 2636001 h 6184462"/>
              <a:gd name="connsiteX77" fmla="*/ 6024884 w 6191980"/>
              <a:gd name="connsiteY77" fmla="*/ 2692325 h 6184462"/>
              <a:gd name="connsiteX78" fmla="*/ 6054922 w 6191980"/>
              <a:gd name="connsiteY78" fmla="*/ 2748651 h 6184462"/>
              <a:gd name="connsiteX79" fmla="*/ 6088718 w 6191980"/>
              <a:gd name="connsiteY79" fmla="*/ 2804974 h 6184462"/>
              <a:gd name="connsiteX80" fmla="*/ 6120634 w 6191980"/>
              <a:gd name="connsiteY80" fmla="*/ 2859423 h 6184462"/>
              <a:gd name="connsiteX81" fmla="*/ 6148798 w 6191980"/>
              <a:gd name="connsiteY81" fmla="*/ 2917624 h 6184462"/>
              <a:gd name="connsiteX82" fmla="*/ 6171326 w 6191980"/>
              <a:gd name="connsiteY82" fmla="*/ 2973950 h 6184462"/>
              <a:gd name="connsiteX83" fmla="*/ 6186347 w 6191980"/>
              <a:gd name="connsiteY83" fmla="*/ 3032152 h 6184462"/>
              <a:gd name="connsiteX84" fmla="*/ 6191980 w 6191980"/>
              <a:gd name="connsiteY84" fmla="*/ 3092230 h 6184462"/>
              <a:gd name="connsiteX85" fmla="*/ 6186347 w 6191980"/>
              <a:gd name="connsiteY85" fmla="*/ 3152310 h 6184462"/>
              <a:gd name="connsiteX86" fmla="*/ 6171326 w 6191980"/>
              <a:gd name="connsiteY86" fmla="*/ 3210513 h 6184462"/>
              <a:gd name="connsiteX87" fmla="*/ 6148798 w 6191980"/>
              <a:gd name="connsiteY87" fmla="*/ 3266839 h 6184462"/>
              <a:gd name="connsiteX88" fmla="*/ 6120634 w 6191980"/>
              <a:gd name="connsiteY88" fmla="*/ 3325039 h 6184462"/>
              <a:gd name="connsiteX89" fmla="*/ 6088718 w 6191980"/>
              <a:gd name="connsiteY89" fmla="*/ 3379488 h 6184462"/>
              <a:gd name="connsiteX90" fmla="*/ 6054922 w 6191980"/>
              <a:gd name="connsiteY90" fmla="*/ 3435814 h 6184462"/>
              <a:gd name="connsiteX91" fmla="*/ 6024884 w 6191980"/>
              <a:gd name="connsiteY91" fmla="*/ 3492137 h 6184462"/>
              <a:gd name="connsiteX92" fmla="*/ 5994843 w 6191980"/>
              <a:gd name="connsiteY92" fmla="*/ 3548461 h 6184462"/>
              <a:gd name="connsiteX93" fmla="*/ 5972312 w 6191980"/>
              <a:gd name="connsiteY93" fmla="*/ 3602910 h 6184462"/>
              <a:gd name="connsiteX94" fmla="*/ 5957294 w 6191980"/>
              <a:gd name="connsiteY94" fmla="*/ 3661113 h 6184462"/>
              <a:gd name="connsiteX95" fmla="*/ 5949784 w 6191980"/>
              <a:gd name="connsiteY95" fmla="*/ 3719313 h 6184462"/>
              <a:gd name="connsiteX96" fmla="*/ 5949784 w 6191980"/>
              <a:gd name="connsiteY96" fmla="*/ 3781272 h 6184462"/>
              <a:gd name="connsiteX97" fmla="*/ 5953538 w 6191980"/>
              <a:gd name="connsiteY97" fmla="*/ 3845106 h 6184462"/>
              <a:gd name="connsiteX98" fmla="*/ 5961048 w 6191980"/>
              <a:gd name="connsiteY98" fmla="*/ 3908940 h 6184462"/>
              <a:gd name="connsiteX99" fmla="*/ 5970435 w 6191980"/>
              <a:gd name="connsiteY99" fmla="*/ 3972776 h 6184462"/>
              <a:gd name="connsiteX100" fmla="*/ 5977945 w 6191980"/>
              <a:gd name="connsiteY100" fmla="*/ 4036610 h 6184462"/>
              <a:gd name="connsiteX101" fmla="*/ 5983578 w 6191980"/>
              <a:gd name="connsiteY101" fmla="*/ 4100444 h 6184462"/>
              <a:gd name="connsiteX102" fmla="*/ 5981700 w 6191980"/>
              <a:gd name="connsiteY102" fmla="*/ 4160526 h 6184462"/>
              <a:gd name="connsiteX103" fmla="*/ 5974191 w 6191980"/>
              <a:gd name="connsiteY103" fmla="*/ 4218729 h 6184462"/>
              <a:gd name="connsiteX104" fmla="*/ 5957294 w 6191980"/>
              <a:gd name="connsiteY104" fmla="*/ 4275053 h 6184462"/>
              <a:gd name="connsiteX105" fmla="*/ 5932886 w 6191980"/>
              <a:gd name="connsiteY105" fmla="*/ 4321989 h 6184462"/>
              <a:gd name="connsiteX106" fmla="*/ 5900968 w 6191980"/>
              <a:gd name="connsiteY106" fmla="*/ 4367050 h 6184462"/>
              <a:gd name="connsiteX107" fmla="*/ 5863416 w 6191980"/>
              <a:gd name="connsiteY107" fmla="*/ 4406477 h 6184462"/>
              <a:gd name="connsiteX108" fmla="*/ 5820236 w 6191980"/>
              <a:gd name="connsiteY108" fmla="*/ 4445903 h 6184462"/>
              <a:gd name="connsiteX109" fmla="*/ 5775175 w 6191980"/>
              <a:gd name="connsiteY109" fmla="*/ 4481577 h 6184462"/>
              <a:gd name="connsiteX110" fmla="*/ 5728238 w 6191980"/>
              <a:gd name="connsiteY110" fmla="*/ 4517249 h 6184462"/>
              <a:gd name="connsiteX111" fmla="*/ 5679425 w 6191980"/>
              <a:gd name="connsiteY111" fmla="*/ 4552921 h 6184462"/>
              <a:gd name="connsiteX112" fmla="*/ 5634364 w 6191980"/>
              <a:gd name="connsiteY112" fmla="*/ 4588593 h 6184462"/>
              <a:gd name="connsiteX113" fmla="*/ 5591181 w 6191980"/>
              <a:gd name="connsiteY113" fmla="*/ 4626142 h 6184462"/>
              <a:gd name="connsiteX114" fmla="*/ 5553632 w 6191980"/>
              <a:gd name="connsiteY114" fmla="*/ 4669325 h 6184462"/>
              <a:gd name="connsiteX115" fmla="*/ 5519836 w 6191980"/>
              <a:gd name="connsiteY115" fmla="*/ 4710630 h 6184462"/>
              <a:gd name="connsiteX116" fmla="*/ 5493550 w 6191980"/>
              <a:gd name="connsiteY116" fmla="*/ 4757566 h 6184462"/>
              <a:gd name="connsiteX117" fmla="*/ 5471021 w 6191980"/>
              <a:gd name="connsiteY117" fmla="*/ 4808259 h 6184462"/>
              <a:gd name="connsiteX118" fmla="*/ 5452246 w 6191980"/>
              <a:gd name="connsiteY118" fmla="*/ 4862708 h 6184462"/>
              <a:gd name="connsiteX119" fmla="*/ 5435349 w 6191980"/>
              <a:gd name="connsiteY119" fmla="*/ 4919033 h 6184462"/>
              <a:gd name="connsiteX120" fmla="*/ 5420328 w 6191980"/>
              <a:gd name="connsiteY120" fmla="*/ 4975357 h 6184462"/>
              <a:gd name="connsiteX121" fmla="*/ 5405308 w 6191980"/>
              <a:gd name="connsiteY121" fmla="*/ 5033560 h 6184462"/>
              <a:gd name="connsiteX122" fmla="*/ 5388410 w 6191980"/>
              <a:gd name="connsiteY122" fmla="*/ 5088007 h 6184462"/>
              <a:gd name="connsiteX123" fmla="*/ 5369636 w 6191980"/>
              <a:gd name="connsiteY123" fmla="*/ 5142453 h 6184462"/>
              <a:gd name="connsiteX124" fmla="*/ 5347108 w 6191980"/>
              <a:gd name="connsiteY124" fmla="*/ 5193146 h 6184462"/>
              <a:gd name="connsiteX125" fmla="*/ 5318944 w 6191980"/>
              <a:gd name="connsiteY125" fmla="*/ 5238207 h 6184462"/>
              <a:gd name="connsiteX126" fmla="*/ 5285151 w 6191980"/>
              <a:gd name="connsiteY126" fmla="*/ 5279510 h 6184462"/>
              <a:gd name="connsiteX127" fmla="*/ 5243845 w 6191980"/>
              <a:gd name="connsiteY127" fmla="*/ 5313305 h 6184462"/>
              <a:gd name="connsiteX128" fmla="*/ 5198784 w 6191980"/>
              <a:gd name="connsiteY128" fmla="*/ 5341467 h 6184462"/>
              <a:gd name="connsiteX129" fmla="*/ 5148091 w 6191980"/>
              <a:gd name="connsiteY129" fmla="*/ 5363998 h 6184462"/>
              <a:gd name="connsiteX130" fmla="*/ 5093644 w 6191980"/>
              <a:gd name="connsiteY130" fmla="*/ 5382773 h 6184462"/>
              <a:gd name="connsiteX131" fmla="*/ 5039198 w 6191980"/>
              <a:gd name="connsiteY131" fmla="*/ 5399670 h 6184462"/>
              <a:gd name="connsiteX132" fmla="*/ 4980995 w 6191980"/>
              <a:gd name="connsiteY132" fmla="*/ 5414691 h 6184462"/>
              <a:gd name="connsiteX133" fmla="*/ 4924669 w 6191980"/>
              <a:gd name="connsiteY133" fmla="*/ 5429711 h 6184462"/>
              <a:gd name="connsiteX134" fmla="*/ 4868345 w 6191980"/>
              <a:gd name="connsiteY134" fmla="*/ 5446609 h 6184462"/>
              <a:gd name="connsiteX135" fmla="*/ 4813899 w 6191980"/>
              <a:gd name="connsiteY135" fmla="*/ 5465383 h 6184462"/>
              <a:gd name="connsiteX136" fmla="*/ 4763206 w 6191980"/>
              <a:gd name="connsiteY136" fmla="*/ 5487914 h 6184462"/>
              <a:gd name="connsiteX137" fmla="*/ 4716270 w 6191980"/>
              <a:gd name="connsiteY137" fmla="*/ 5514197 h 6184462"/>
              <a:gd name="connsiteX138" fmla="*/ 4674964 w 6191980"/>
              <a:gd name="connsiteY138" fmla="*/ 5547992 h 6184462"/>
              <a:gd name="connsiteX139" fmla="*/ 4631782 w 6191980"/>
              <a:gd name="connsiteY139" fmla="*/ 5585543 h 6184462"/>
              <a:gd name="connsiteX140" fmla="*/ 4594231 w 6191980"/>
              <a:gd name="connsiteY140" fmla="*/ 5628725 h 6184462"/>
              <a:gd name="connsiteX141" fmla="*/ 4558559 w 6191980"/>
              <a:gd name="connsiteY141" fmla="*/ 5673785 h 6184462"/>
              <a:gd name="connsiteX142" fmla="*/ 4522886 w 6191980"/>
              <a:gd name="connsiteY142" fmla="*/ 5720721 h 6184462"/>
              <a:gd name="connsiteX143" fmla="*/ 4487214 w 6191980"/>
              <a:gd name="connsiteY143" fmla="*/ 5767659 h 6184462"/>
              <a:gd name="connsiteX144" fmla="*/ 4451542 w 6191980"/>
              <a:gd name="connsiteY144" fmla="*/ 5812719 h 6184462"/>
              <a:gd name="connsiteX145" fmla="*/ 4412114 w 6191980"/>
              <a:gd name="connsiteY145" fmla="*/ 5855901 h 6184462"/>
              <a:gd name="connsiteX146" fmla="*/ 4372686 w 6191980"/>
              <a:gd name="connsiteY146" fmla="*/ 5893450 h 6184462"/>
              <a:gd name="connsiteX147" fmla="*/ 4327628 w 6191980"/>
              <a:gd name="connsiteY147" fmla="*/ 5925368 h 6184462"/>
              <a:gd name="connsiteX148" fmla="*/ 4280690 w 6191980"/>
              <a:gd name="connsiteY148" fmla="*/ 5949776 h 6184462"/>
              <a:gd name="connsiteX149" fmla="*/ 4224364 w 6191980"/>
              <a:gd name="connsiteY149" fmla="*/ 5966674 h 6184462"/>
              <a:gd name="connsiteX150" fmla="*/ 4166161 w 6191980"/>
              <a:gd name="connsiteY150" fmla="*/ 5974184 h 6184462"/>
              <a:gd name="connsiteX151" fmla="*/ 4106083 w 6191980"/>
              <a:gd name="connsiteY151" fmla="*/ 5976061 h 6184462"/>
              <a:gd name="connsiteX152" fmla="*/ 4042247 w 6191980"/>
              <a:gd name="connsiteY152" fmla="*/ 5970428 h 6184462"/>
              <a:gd name="connsiteX153" fmla="*/ 3978413 w 6191980"/>
              <a:gd name="connsiteY153" fmla="*/ 5962919 h 6184462"/>
              <a:gd name="connsiteX154" fmla="*/ 3914577 w 6191980"/>
              <a:gd name="connsiteY154" fmla="*/ 5953530 h 6184462"/>
              <a:gd name="connsiteX155" fmla="*/ 3850743 w 6191980"/>
              <a:gd name="connsiteY155" fmla="*/ 5946022 h 6184462"/>
              <a:gd name="connsiteX156" fmla="*/ 3786907 w 6191980"/>
              <a:gd name="connsiteY156" fmla="*/ 5942266 h 6184462"/>
              <a:gd name="connsiteX157" fmla="*/ 3724950 w 6191980"/>
              <a:gd name="connsiteY157" fmla="*/ 5942266 h 6184462"/>
              <a:gd name="connsiteX158" fmla="*/ 3666749 w 6191980"/>
              <a:gd name="connsiteY158" fmla="*/ 5949776 h 6184462"/>
              <a:gd name="connsiteX159" fmla="*/ 3606669 w 6191980"/>
              <a:gd name="connsiteY159" fmla="*/ 5964797 h 6184462"/>
              <a:gd name="connsiteX160" fmla="*/ 3552221 w 6191980"/>
              <a:gd name="connsiteY160" fmla="*/ 5987325 h 6184462"/>
              <a:gd name="connsiteX161" fmla="*/ 3495897 w 6191980"/>
              <a:gd name="connsiteY161" fmla="*/ 6017366 h 6184462"/>
              <a:gd name="connsiteX162" fmla="*/ 3439573 w 6191980"/>
              <a:gd name="connsiteY162" fmla="*/ 6047407 h 6184462"/>
              <a:gd name="connsiteX163" fmla="*/ 3383247 w 6191980"/>
              <a:gd name="connsiteY163" fmla="*/ 6081200 h 6184462"/>
              <a:gd name="connsiteX164" fmla="*/ 3328798 w 6191980"/>
              <a:gd name="connsiteY164" fmla="*/ 6113118 h 6184462"/>
              <a:gd name="connsiteX165" fmla="*/ 3270598 w 6191980"/>
              <a:gd name="connsiteY165" fmla="*/ 6141280 h 6184462"/>
              <a:gd name="connsiteX166" fmla="*/ 3214272 w 6191980"/>
              <a:gd name="connsiteY166" fmla="*/ 6163811 h 6184462"/>
              <a:gd name="connsiteX167" fmla="*/ 3156069 w 6191980"/>
              <a:gd name="connsiteY167" fmla="*/ 6178831 h 6184462"/>
              <a:gd name="connsiteX168" fmla="*/ 3095991 w 6191980"/>
              <a:gd name="connsiteY168" fmla="*/ 6184462 h 6184462"/>
              <a:gd name="connsiteX169" fmla="*/ 3035911 w 6191980"/>
              <a:gd name="connsiteY169" fmla="*/ 6178831 h 6184462"/>
              <a:gd name="connsiteX170" fmla="*/ 2977708 w 6191980"/>
              <a:gd name="connsiteY170" fmla="*/ 6163811 h 6184462"/>
              <a:gd name="connsiteX171" fmla="*/ 2921385 w 6191980"/>
              <a:gd name="connsiteY171" fmla="*/ 6141280 h 6184462"/>
              <a:gd name="connsiteX172" fmla="*/ 2863182 w 6191980"/>
              <a:gd name="connsiteY172" fmla="*/ 6113118 h 6184462"/>
              <a:gd name="connsiteX173" fmla="*/ 2808733 w 6191980"/>
              <a:gd name="connsiteY173" fmla="*/ 6081200 h 6184462"/>
              <a:gd name="connsiteX174" fmla="*/ 2752409 w 6191980"/>
              <a:gd name="connsiteY174" fmla="*/ 6047407 h 6184462"/>
              <a:gd name="connsiteX175" fmla="*/ 2696083 w 6191980"/>
              <a:gd name="connsiteY175" fmla="*/ 6017366 h 6184462"/>
              <a:gd name="connsiteX176" fmla="*/ 2639760 w 6191980"/>
              <a:gd name="connsiteY176" fmla="*/ 5987325 h 6184462"/>
              <a:gd name="connsiteX177" fmla="*/ 2583436 w 6191980"/>
              <a:gd name="connsiteY177" fmla="*/ 5964797 h 6184462"/>
              <a:gd name="connsiteX178" fmla="*/ 2525233 w 6191980"/>
              <a:gd name="connsiteY178" fmla="*/ 5949776 h 6184462"/>
              <a:gd name="connsiteX179" fmla="*/ 2467030 w 6191980"/>
              <a:gd name="connsiteY179" fmla="*/ 5942266 h 6184462"/>
              <a:gd name="connsiteX180" fmla="*/ 2405071 w 6191980"/>
              <a:gd name="connsiteY180" fmla="*/ 5942266 h 6184462"/>
              <a:gd name="connsiteX181" fmla="*/ 2341237 w 6191980"/>
              <a:gd name="connsiteY181" fmla="*/ 5946022 h 6184462"/>
              <a:gd name="connsiteX182" fmla="*/ 2277403 w 6191980"/>
              <a:gd name="connsiteY182" fmla="*/ 5953530 h 6184462"/>
              <a:gd name="connsiteX183" fmla="*/ 2213567 w 6191980"/>
              <a:gd name="connsiteY183" fmla="*/ 5962919 h 6184462"/>
              <a:gd name="connsiteX184" fmla="*/ 2149731 w 6191980"/>
              <a:gd name="connsiteY184" fmla="*/ 5970428 h 6184462"/>
              <a:gd name="connsiteX185" fmla="*/ 2085897 w 6191980"/>
              <a:gd name="connsiteY185" fmla="*/ 5976061 h 6184462"/>
              <a:gd name="connsiteX186" fmla="*/ 2025819 w 6191980"/>
              <a:gd name="connsiteY186" fmla="*/ 5974184 h 6184462"/>
              <a:gd name="connsiteX187" fmla="*/ 1967617 w 6191980"/>
              <a:gd name="connsiteY187" fmla="*/ 5966674 h 6184462"/>
              <a:gd name="connsiteX188" fmla="*/ 1911291 w 6191980"/>
              <a:gd name="connsiteY188" fmla="*/ 5949776 h 6184462"/>
              <a:gd name="connsiteX189" fmla="*/ 1864354 w 6191980"/>
              <a:gd name="connsiteY189" fmla="*/ 5925368 h 6184462"/>
              <a:gd name="connsiteX190" fmla="*/ 1819293 w 6191980"/>
              <a:gd name="connsiteY190" fmla="*/ 5893450 h 6184462"/>
              <a:gd name="connsiteX191" fmla="*/ 1779867 w 6191980"/>
              <a:gd name="connsiteY191" fmla="*/ 5855901 h 6184462"/>
              <a:gd name="connsiteX192" fmla="*/ 1740438 w 6191980"/>
              <a:gd name="connsiteY192" fmla="*/ 5812719 h 6184462"/>
              <a:gd name="connsiteX193" fmla="*/ 1704766 w 6191980"/>
              <a:gd name="connsiteY193" fmla="*/ 5767659 h 6184462"/>
              <a:gd name="connsiteX194" fmla="*/ 1669094 w 6191980"/>
              <a:gd name="connsiteY194" fmla="*/ 5720721 h 6184462"/>
              <a:gd name="connsiteX195" fmla="*/ 1633422 w 6191980"/>
              <a:gd name="connsiteY195" fmla="*/ 5673785 h 6184462"/>
              <a:gd name="connsiteX196" fmla="*/ 1597750 w 6191980"/>
              <a:gd name="connsiteY196" fmla="*/ 5628725 h 6184462"/>
              <a:gd name="connsiteX197" fmla="*/ 1560199 w 6191980"/>
              <a:gd name="connsiteY197" fmla="*/ 5585543 h 6184462"/>
              <a:gd name="connsiteX198" fmla="*/ 1517016 w 6191980"/>
              <a:gd name="connsiteY198" fmla="*/ 5547992 h 6184462"/>
              <a:gd name="connsiteX199" fmla="*/ 1475711 w 6191980"/>
              <a:gd name="connsiteY199" fmla="*/ 5514197 h 6184462"/>
              <a:gd name="connsiteX200" fmla="*/ 1428774 w 6191980"/>
              <a:gd name="connsiteY200" fmla="*/ 5487914 h 6184462"/>
              <a:gd name="connsiteX201" fmla="*/ 1378082 w 6191980"/>
              <a:gd name="connsiteY201" fmla="*/ 5465383 h 6184462"/>
              <a:gd name="connsiteX202" fmla="*/ 1323635 w 6191980"/>
              <a:gd name="connsiteY202" fmla="*/ 5446609 h 6184462"/>
              <a:gd name="connsiteX203" fmla="*/ 1267309 w 6191980"/>
              <a:gd name="connsiteY203" fmla="*/ 5429711 h 6184462"/>
              <a:gd name="connsiteX204" fmla="*/ 1210986 w 6191980"/>
              <a:gd name="connsiteY204" fmla="*/ 5414691 h 6184462"/>
              <a:gd name="connsiteX205" fmla="*/ 1152783 w 6191980"/>
              <a:gd name="connsiteY205" fmla="*/ 5399670 h 6184462"/>
              <a:gd name="connsiteX206" fmla="*/ 1098336 w 6191980"/>
              <a:gd name="connsiteY206" fmla="*/ 5382773 h 6184462"/>
              <a:gd name="connsiteX207" fmla="*/ 1043887 w 6191980"/>
              <a:gd name="connsiteY207" fmla="*/ 5363998 h 6184462"/>
              <a:gd name="connsiteX208" fmla="*/ 993197 w 6191980"/>
              <a:gd name="connsiteY208" fmla="*/ 5341467 h 6184462"/>
              <a:gd name="connsiteX209" fmla="*/ 948135 w 6191980"/>
              <a:gd name="connsiteY209" fmla="*/ 5313305 h 6184462"/>
              <a:gd name="connsiteX210" fmla="*/ 906830 w 6191980"/>
              <a:gd name="connsiteY210" fmla="*/ 5279510 h 6184462"/>
              <a:gd name="connsiteX211" fmla="*/ 873037 w 6191980"/>
              <a:gd name="connsiteY211" fmla="*/ 5238207 h 6184462"/>
              <a:gd name="connsiteX212" fmla="*/ 844875 w 6191980"/>
              <a:gd name="connsiteY212" fmla="*/ 5193146 h 6184462"/>
              <a:gd name="connsiteX213" fmla="*/ 822344 w 6191980"/>
              <a:gd name="connsiteY213" fmla="*/ 5142453 h 6184462"/>
              <a:gd name="connsiteX214" fmla="*/ 803570 w 6191980"/>
              <a:gd name="connsiteY214" fmla="*/ 5088007 h 6184462"/>
              <a:gd name="connsiteX215" fmla="*/ 786672 w 6191980"/>
              <a:gd name="connsiteY215" fmla="*/ 5033560 h 6184462"/>
              <a:gd name="connsiteX216" fmla="*/ 771652 w 6191980"/>
              <a:gd name="connsiteY216" fmla="*/ 4975357 h 6184462"/>
              <a:gd name="connsiteX217" fmla="*/ 756631 w 6191980"/>
              <a:gd name="connsiteY217" fmla="*/ 4919033 h 6184462"/>
              <a:gd name="connsiteX218" fmla="*/ 739734 w 6191980"/>
              <a:gd name="connsiteY218" fmla="*/ 4862708 h 6184462"/>
              <a:gd name="connsiteX219" fmla="*/ 720959 w 6191980"/>
              <a:gd name="connsiteY219" fmla="*/ 4808259 h 6184462"/>
              <a:gd name="connsiteX220" fmla="*/ 698428 w 6191980"/>
              <a:gd name="connsiteY220" fmla="*/ 4757566 h 6184462"/>
              <a:gd name="connsiteX221" fmla="*/ 672143 w 6191980"/>
              <a:gd name="connsiteY221" fmla="*/ 4710630 h 6184462"/>
              <a:gd name="connsiteX222" fmla="*/ 638351 w 6191980"/>
              <a:gd name="connsiteY222" fmla="*/ 4669325 h 6184462"/>
              <a:gd name="connsiteX223" fmla="*/ 600799 w 6191980"/>
              <a:gd name="connsiteY223" fmla="*/ 4626142 h 6184462"/>
              <a:gd name="connsiteX224" fmla="*/ 557617 w 6191980"/>
              <a:gd name="connsiteY224" fmla="*/ 4588593 h 6184462"/>
              <a:gd name="connsiteX225" fmla="*/ 510678 w 6191980"/>
              <a:gd name="connsiteY225" fmla="*/ 4552921 h 6184462"/>
              <a:gd name="connsiteX226" fmla="*/ 463742 w 6191980"/>
              <a:gd name="connsiteY226" fmla="*/ 4517249 h 6184462"/>
              <a:gd name="connsiteX227" fmla="*/ 416805 w 6191980"/>
              <a:gd name="connsiteY227" fmla="*/ 4481577 h 6184462"/>
              <a:gd name="connsiteX228" fmla="*/ 371744 w 6191980"/>
              <a:gd name="connsiteY228" fmla="*/ 4445903 h 6184462"/>
              <a:gd name="connsiteX229" fmla="*/ 328562 w 6191980"/>
              <a:gd name="connsiteY229" fmla="*/ 4406477 h 6184462"/>
              <a:gd name="connsiteX230" fmla="*/ 291012 w 6191980"/>
              <a:gd name="connsiteY230" fmla="*/ 4367050 h 6184462"/>
              <a:gd name="connsiteX231" fmla="*/ 259096 w 6191980"/>
              <a:gd name="connsiteY231" fmla="*/ 4321989 h 6184462"/>
              <a:gd name="connsiteX232" fmla="*/ 234689 w 6191980"/>
              <a:gd name="connsiteY232" fmla="*/ 4275053 h 6184462"/>
              <a:gd name="connsiteX233" fmla="*/ 217791 w 6191980"/>
              <a:gd name="connsiteY233" fmla="*/ 4218729 h 6184462"/>
              <a:gd name="connsiteX234" fmla="*/ 210281 w 6191980"/>
              <a:gd name="connsiteY234" fmla="*/ 4160526 h 6184462"/>
              <a:gd name="connsiteX235" fmla="*/ 208402 w 6191980"/>
              <a:gd name="connsiteY235" fmla="*/ 4100444 h 6184462"/>
              <a:gd name="connsiteX236" fmla="*/ 214035 w 6191980"/>
              <a:gd name="connsiteY236" fmla="*/ 4036610 h 6184462"/>
              <a:gd name="connsiteX237" fmla="*/ 221545 w 6191980"/>
              <a:gd name="connsiteY237" fmla="*/ 3972776 h 6184462"/>
              <a:gd name="connsiteX238" fmla="*/ 230932 w 6191980"/>
              <a:gd name="connsiteY238" fmla="*/ 3908940 h 6184462"/>
              <a:gd name="connsiteX239" fmla="*/ 238443 w 6191980"/>
              <a:gd name="connsiteY239" fmla="*/ 3845106 h 6184462"/>
              <a:gd name="connsiteX240" fmla="*/ 242199 w 6191980"/>
              <a:gd name="connsiteY240" fmla="*/ 3781272 h 6184462"/>
              <a:gd name="connsiteX241" fmla="*/ 242199 w 6191980"/>
              <a:gd name="connsiteY241" fmla="*/ 3719313 h 6184462"/>
              <a:gd name="connsiteX242" fmla="*/ 234689 w 6191980"/>
              <a:gd name="connsiteY242" fmla="*/ 3661113 h 6184462"/>
              <a:gd name="connsiteX243" fmla="*/ 219668 w 6191980"/>
              <a:gd name="connsiteY243" fmla="*/ 3602910 h 6184462"/>
              <a:gd name="connsiteX244" fmla="*/ 197138 w 6191980"/>
              <a:gd name="connsiteY244" fmla="*/ 3548461 h 6184462"/>
              <a:gd name="connsiteX245" fmla="*/ 168976 w 6191980"/>
              <a:gd name="connsiteY245" fmla="*/ 3492137 h 6184462"/>
              <a:gd name="connsiteX246" fmla="*/ 137057 w 6191980"/>
              <a:gd name="connsiteY246" fmla="*/ 3435814 h 6184462"/>
              <a:gd name="connsiteX247" fmla="*/ 103264 w 6191980"/>
              <a:gd name="connsiteY247" fmla="*/ 3379488 h 6184462"/>
              <a:gd name="connsiteX248" fmla="*/ 71346 w 6191980"/>
              <a:gd name="connsiteY248" fmla="*/ 3325039 h 6184462"/>
              <a:gd name="connsiteX249" fmla="*/ 43182 w 6191980"/>
              <a:gd name="connsiteY249" fmla="*/ 3266839 h 6184462"/>
              <a:gd name="connsiteX250" fmla="*/ 20654 w 6191980"/>
              <a:gd name="connsiteY250" fmla="*/ 3210513 h 6184462"/>
              <a:gd name="connsiteX251" fmla="*/ 5634 w 6191980"/>
              <a:gd name="connsiteY251" fmla="*/ 3152310 h 6184462"/>
              <a:gd name="connsiteX252" fmla="*/ 0 w 6191980"/>
              <a:gd name="connsiteY252" fmla="*/ 3092230 h 6184462"/>
              <a:gd name="connsiteX253" fmla="*/ 5634 w 6191980"/>
              <a:gd name="connsiteY253" fmla="*/ 3032152 h 6184462"/>
              <a:gd name="connsiteX254" fmla="*/ 20654 w 6191980"/>
              <a:gd name="connsiteY254" fmla="*/ 2973950 h 6184462"/>
              <a:gd name="connsiteX255" fmla="*/ 43182 w 6191980"/>
              <a:gd name="connsiteY255" fmla="*/ 2917624 h 6184462"/>
              <a:gd name="connsiteX256" fmla="*/ 71346 w 6191980"/>
              <a:gd name="connsiteY256" fmla="*/ 2859423 h 6184462"/>
              <a:gd name="connsiteX257" fmla="*/ 103264 w 6191980"/>
              <a:gd name="connsiteY257" fmla="*/ 2804974 h 6184462"/>
              <a:gd name="connsiteX258" fmla="*/ 137057 w 6191980"/>
              <a:gd name="connsiteY258" fmla="*/ 2748651 h 6184462"/>
              <a:gd name="connsiteX259" fmla="*/ 168976 w 6191980"/>
              <a:gd name="connsiteY259" fmla="*/ 2692325 h 6184462"/>
              <a:gd name="connsiteX260" fmla="*/ 197138 w 6191980"/>
              <a:gd name="connsiteY260" fmla="*/ 2636001 h 6184462"/>
              <a:gd name="connsiteX261" fmla="*/ 219668 w 6191980"/>
              <a:gd name="connsiteY261" fmla="*/ 2581552 h 6184462"/>
              <a:gd name="connsiteX262" fmla="*/ 234689 w 6191980"/>
              <a:gd name="connsiteY262" fmla="*/ 2523350 h 6184462"/>
              <a:gd name="connsiteX263" fmla="*/ 242199 w 6191980"/>
              <a:gd name="connsiteY263" fmla="*/ 2465149 h 6184462"/>
              <a:gd name="connsiteX264" fmla="*/ 242199 w 6191980"/>
              <a:gd name="connsiteY264" fmla="*/ 2403192 h 6184462"/>
              <a:gd name="connsiteX265" fmla="*/ 238443 w 6191980"/>
              <a:gd name="connsiteY265" fmla="*/ 2339356 h 6184462"/>
              <a:gd name="connsiteX266" fmla="*/ 230932 w 6191980"/>
              <a:gd name="connsiteY266" fmla="*/ 2275522 h 6184462"/>
              <a:gd name="connsiteX267" fmla="*/ 221545 w 6191980"/>
              <a:gd name="connsiteY267" fmla="*/ 2211686 h 6184462"/>
              <a:gd name="connsiteX268" fmla="*/ 214035 w 6191980"/>
              <a:gd name="connsiteY268" fmla="*/ 2147852 h 6184462"/>
              <a:gd name="connsiteX269" fmla="*/ 208402 w 6191980"/>
              <a:gd name="connsiteY269" fmla="*/ 2084018 h 6184462"/>
              <a:gd name="connsiteX270" fmla="*/ 210281 w 6191980"/>
              <a:gd name="connsiteY270" fmla="*/ 2023938 h 6184462"/>
              <a:gd name="connsiteX271" fmla="*/ 217791 w 6191980"/>
              <a:gd name="connsiteY271" fmla="*/ 1965736 h 6184462"/>
              <a:gd name="connsiteX272" fmla="*/ 234689 w 6191980"/>
              <a:gd name="connsiteY272" fmla="*/ 1909410 h 6184462"/>
              <a:gd name="connsiteX273" fmla="*/ 259096 w 6191980"/>
              <a:gd name="connsiteY273" fmla="*/ 1862474 h 6184462"/>
              <a:gd name="connsiteX274" fmla="*/ 291012 w 6191980"/>
              <a:gd name="connsiteY274" fmla="*/ 1817414 h 6184462"/>
              <a:gd name="connsiteX275" fmla="*/ 328562 w 6191980"/>
              <a:gd name="connsiteY275" fmla="*/ 1777986 h 6184462"/>
              <a:gd name="connsiteX276" fmla="*/ 371744 w 6191980"/>
              <a:gd name="connsiteY276" fmla="*/ 1738560 h 6184462"/>
              <a:gd name="connsiteX277" fmla="*/ 416805 w 6191980"/>
              <a:gd name="connsiteY277" fmla="*/ 1702885 h 6184462"/>
              <a:gd name="connsiteX278" fmla="*/ 463742 w 6191980"/>
              <a:gd name="connsiteY278" fmla="*/ 1667213 h 6184462"/>
              <a:gd name="connsiteX279" fmla="*/ 510678 w 6191980"/>
              <a:gd name="connsiteY279" fmla="*/ 1631541 h 6184462"/>
              <a:gd name="connsiteX280" fmla="*/ 557617 w 6191980"/>
              <a:gd name="connsiteY280" fmla="*/ 1595869 h 6184462"/>
              <a:gd name="connsiteX281" fmla="*/ 600799 w 6191980"/>
              <a:gd name="connsiteY281" fmla="*/ 1558320 h 6184462"/>
              <a:gd name="connsiteX282" fmla="*/ 638351 w 6191980"/>
              <a:gd name="connsiteY282" fmla="*/ 1515138 h 6184462"/>
              <a:gd name="connsiteX283" fmla="*/ 672143 w 6191980"/>
              <a:gd name="connsiteY283" fmla="*/ 1473832 h 6184462"/>
              <a:gd name="connsiteX284" fmla="*/ 698428 w 6191980"/>
              <a:gd name="connsiteY284" fmla="*/ 1426896 h 6184462"/>
              <a:gd name="connsiteX285" fmla="*/ 720959 w 6191980"/>
              <a:gd name="connsiteY285" fmla="*/ 1376203 h 6184462"/>
              <a:gd name="connsiteX286" fmla="*/ 739734 w 6191980"/>
              <a:gd name="connsiteY286" fmla="*/ 1321755 h 6184462"/>
              <a:gd name="connsiteX287" fmla="*/ 756631 w 6191980"/>
              <a:gd name="connsiteY287" fmla="*/ 1265429 h 6184462"/>
              <a:gd name="connsiteX288" fmla="*/ 771652 w 6191980"/>
              <a:gd name="connsiteY288" fmla="*/ 1209105 h 6184462"/>
              <a:gd name="connsiteX289" fmla="*/ 786672 w 6191980"/>
              <a:gd name="connsiteY289" fmla="*/ 1150903 h 6184462"/>
              <a:gd name="connsiteX290" fmla="*/ 803570 w 6191980"/>
              <a:gd name="connsiteY290" fmla="*/ 1096456 h 6184462"/>
              <a:gd name="connsiteX291" fmla="*/ 822344 w 6191980"/>
              <a:gd name="connsiteY291" fmla="*/ 1042007 h 6184462"/>
              <a:gd name="connsiteX292" fmla="*/ 844875 w 6191980"/>
              <a:gd name="connsiteY292" fmla="*/ 991317 h 6184462"/>
              <a:gd name="connsiteX293" fmla="*/ 873037 w 6191980"/>
              <a:gd name="connsiteY293" fmla="*/ 946257 h 6184462"/>
              <a:gd name="connsiteX294" fmla="*/ 906830 w 6191980"/>
              <a:gd name="connsiteY294" fmla="*/ 904952 h 6184462"/>
              <a:gd name="connsiteX295" fmla="*/ 948135 w 6191980"/>
              <a:gd name="connsiteY295" fmla="*/ 871157 h 6184462"/>
              <a:gd name="connsiteX296" fmla="*/ 993197 w 6191980"/>
              <a:gd name="connsiteY296" fmla="*/ 842995 h 6184462"/>
              <a:gd name="connsiteX297" fmla="*/ 1043887 w 6191980"/>
              <a:gd name="connsiteY297" fmla="*/ 820464 h 6184462"/>
              <a:gd name="connsiteX298" fmla="*/ 1098336 w 6191980"/>
              <a:gd name="connsiteY298" fmla="*/ 801690 h 6184462"/>
              <a:gd name="connsiteX299" fmla="*/ 1152783 w 6191980"/>
              <a:gd name="connsiteY299" fmla="*/ 784792 h 6184462"/>
              <a:gd name="connsiteX300" fmla="*/ 1210986 w 6191980"/>
              <a:gd name="connsiteY300" fmla="*/ 769772 h 6184462"/>
              <a:gd name="connsiteX301" fmla="*/ 1267309 w 6191980"/>
              <a:gd name="connsiteY301" fmla="*/ 754751 h 6184462"/>
              <a:gd name="connsiteX302" fmla="*/ 1323635 w 6191980"/>
              <a:gd name="connsiteY302" fmla="*/ 737854 h 6184462"/>
              <a:gd name="connsiteX303" fmla="*/ 1378082 w 6191980"/>
              <a:gd name="connsiteY303" fmla="*/ 719079 h 6184462"/>
              <a:gd name="connsiteX304" fmla="*/ 1428774 w 6191980"/>
              <a:gd name="connsiteY304" fmla="*/ 696549 h 6184462"/>
              <a:gd name="connsiteX305" fmla="*/ 1475711 w 6191980"/>
              <a:gd name="connsiteY305" fmla="*/ 670266 h 6184462"/>
              <a:gd name="connsiteX306" fmla="*/ 1517016 w 6191980"/>
              <a:gd name="connsiteY306" fmla="*/ 636471 h 6184462"/>
              <a:gd name="connsiteX307" fmla="*/ 1560199 w 6191980"/>
              <a:gd name="connsiteY307" fmla="*/ 598919 h 6184462"/>
              <a:gd name="connsiteX308" fmla="*/ 1597750 w 6191980"/>
              <a:gd name="connsiteY308" fmla="*/ 555737 h 6184462"/>
              <a:gd name="connsiteX309" fmla="*/ 1633422 w 6191980"/>
              <a:gd name="connsiteY309" fmla="*/ 510678 h 6184462"/>
              <a:gd name="connsiteX310" fmla="*/ 1669094 w 6191980"/>
              <a:gd name="connsiteY310" fmla="*/ 463741 h 6184462"/>
              <a:gd name="connsiteX311" fmla="*/ 1704766 w 6191980"/>
              <a:gd name="connsiteY311" fmla="*/ 416803 h 6184462"/>
              <a:gd name="connsiteX312" fmla="*/ 1740438 w 6191980"/>
              <a:gd name="connsiteY312" fmla="*/ 371743 h 6184462"/>
              <a:gd name="connsiteX313" fmla="*/ 1779867 w 6191980"/>
              <a:gd name="connsiteY313" fmla="*/ 328561 h 6184462"/>
              <a:gd name="connsiteX314" fmla="*/ 1819293 w 6191980"/>
              <a:gd name="connsiteY314" fmla="*/ 291012 h 6184462"/>
              <a:gd name="connsiteX315" fmla="*/ 1864354 w 6191980"/>
              <a:gd name="connsiteY315" fmla="*/ 259094 h 6184462"/>
              <a:gd name="connsiteX316" fmla="*/ 1911291 w 6191980"/>
              <a:gd name="connsiteY316" fmla="*/ 234686 h 6184462"/>
              <a:gd name="connsiteX317" fmla="*/ 1967617 w 6191980"/>
              <a:gd name="connsiteY317" fmla="*/ 217789 h 6184462"/>
              <a:gd name="connsiteX318" fmla="*/ 2025819 w 6191980"/>
              <a:gd name="connsiteY318" fmla="*/ 210279 h 6184462"/>
              <a:gd name="connsiteX319" fmla="*/ 2085897 w 6191980"/>
              <a:gd name="connsiteY319" fmla="*/ 208401 h 6184462"/>
              <a:gd name="connsiteX320" fmla="*/ 2149731 w 6191980"/>
              <a:gd name="connsiteY320" fmla="*/ 214035 h 6184462"/>
              <a:gd name="connsiteX321" fmla="*/ 2213567 w 6191980"/>
              <a:gd name="connsiteY321" fmla="*/ 221545 h 6184462"/>
              <a:gd name="connsiteX322" fmla="*/ 2277403 w 6191980"/>
              <a:gd name="connsiteY322" fmla="*/ 230932 h 6184462"/>
              <a:gd name="connsiteX323" fmla="*/ 2341237 w 6191980"/>
              <a:gd name="connsiteY323" fmla="*/ 238443 h 6184462"/>
              <a:gd name="connsiteX324" fmla="*/ 2405071 w 6191980"/>
              <a:gd name="connsiteY324" fmla="*/ 242197 h 6184462"/>
              <a:gd name="connsiteX325" fmla="*/ 2467030 w 6191980"/>
              <a:gd name="connsiteY325" fmla="*/ 242197 h 6184462"/>
              <a:gd name="connsiteX326" fmla="*/ 2525233 w 6191980"/>
              <a:gd name="connsiteY326" fmla="*/ 234686 h 6184462"/>
              <a:gd name="connsiteX327" fmla="*/ 2583436 w 6191980"/>
              <a:gd name="connsiteY327" fmla="*/ 219666 h 6184462"/>
              <a:gd name="connsiteX328" fmla="*/ 2639760 w 6191980"/>
              <a:gd name="connsiteY328" fmla="*/ 197137 h 6184462"/>
              <a:gd name="connsiteX329" fmla="*/ 2696083 w 6191980"/>
              <a:gd name="connsiteY329" fmla="*/ 167096 h 6184462"/>
              <a:gd name="connsiteX330" fmla="*/ 2752409 w 6191980"/>
              <a:gd name="connsiteY330" fmla="*/ 137057 h 6184462"/>
              <a:gd name="connsiteX331" fmla="*/ 2808733 w 6191980"/>
              <a:gd name="connsiteY331" fmla="*/ 103262 h 6184462"/>
              <a:gd name="connsiteX332" fmla="*/ 2863182 w 6191980"/>
              <a:gd name="connsiteY332" fmla="*/ 71344 h 6184462"/>
              <a:gd name="connsiteX333" fmla="*/ 2921385 w 6191980"/>
              <a:gd name="connsiteY333" fmla="*/ 43182 h 6184462"/>
              <a:gd name="connsiteX334" fmla="*/ 2977708 w 6191980"/>
              <a:gd name="connsiteY334" fmla="*/ 20652 h 6184462"/>
              <a:gd name="connsiteX335" fmla="*/ 3035911 w 6191980"/>
              <a:gd name="connsiteY335" fmla="*/ 5631 h 6184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Lst>
            <a:rect l="l" t="t" r="r" b="b"/>
            <a:pathLst>
              <a:path w="6191980" h="6184462">
                <a:moveTo>
                  <a:pt x="3095991" y="0"/>
                </a:moveTo>
                <a:lnTo>
                  <a:pt x="3156069" y="5631"/>
                </a:lnTo>
                <a:lnTo>
                  <a:pt x="3214272" y="20652"/>
                </a:lnTo>
                <a:lnTo>
                  <a:pt x="3270598" y="43182"/>
                </a:lnTo>
                <a:lnTo>
                  <a:pt x="3328798" y="71344"/>
                </a:lnTo>
                <a:lnTo>
                  <a:pt x="3383247" y="103262"/>
                </a:lnTo>
                <a:lnTo>
                  <a:pt x="3439573" y="137057"/>
                </a:lnTo>
                <a:lnTo>
                  <a:pt x="3495897" y="167096"/>
                </a:lnTo>
                <a:lnTo>
                  <a:pt x="3552221" y="197137"/>
                </a:lnTo>
                <a:lnTo>
                  <a:pt x="3606669" y="219666"/>
                </a:lnTo>
                <a:lnTo>
                  <a:pt x="3666749" y="234686"/>
                </a:lnTo>
                <a:lnTo>
                  <a:pt x="3724950" y="242197"/>
                </a:lnTo>
                <a:lnTo>
                  <a:pt x="3786907" y="242197"/>
                </a:lnTo>
                <a:lnTo>
                  <a:pt x="3850743" y="238443"/>
                </a:lnTo>
                <a:lnTo>
                  <a:pt x="3914577" y="230932"/>
                </a:lnTo>
                <a:lnTo>
                  <a:pt x="3978413" y="221545"/>
                </a:lnTo>
                <a:lnTo>
                  <a:pt x="4042247" y="214035"/>
                </a:lnTo>
                <a:lnTo>
                  <a:pt x="4106083" y="208401"/>
                </a:lnTo>
                <a:lnTo>
                  <a:pt x="4166161" y="210279"/>
                </a:lnTo>
                <a:lnTo>
                  <a:pt x="4224364" y="217789"/>
                </a:lnTo>
                <a:lnTo>
                  <a:pt x="4280690" y="234686"/>
                </a:lnTo>
                <a:lnTo>
                  <a:pt x="4327628" y="259094"/>
                </a:lnTo>
                <a:lnTo>
                  <a:pt x="4372686" y="291012"/>
                </a:lnTo>
                <a:lnTo>
                  <a:pt x="4412114" y="328561"/>
                </a:lnTo>
                <a:lnTo>
                  <a:pt x="4451542" y="371743"/>
                </a:lnTo>
                <a:lnTo>
                  <a:pt x="4487214" y="416803"/>
                </a:lnTo>
                <a:lnTo>
                  <a:pt x="4522886" y="463741"/>
                </a:lnTo>
                <a:lnTo>
                  <a:pt x="4558559" y="510678"/>
                </a:lnTo>
                <a:lnTo>
                  <a:pt x="4594231" y="555737"/>
                </a:lnTo>
                <a:lnTo>
                  <a:pt x="4631782" y="598919"/>
                </a:lnTo>
                <a:lnTo>
                  <a:pt x="4674964" y="636471"/>
                </a:lnTo>
                <a:lnTo>
                  <a:pt x="4716270" y="670266"/>
                </a:lnTo>
                <a:lnTo>
                  <a:pt x="4763206" y="696549"/>
                </a:lnTo>
                <a:lnTo>
                  <a:pt x="4813899" y="719079"/>
                </a:lnTo>
                <a:lnTo>
                  <a:pt x="4868345" y="737854"/>
                </a:lnTo>
                <a:lnTo>
                  <a:pt x="4924669" y="754751"/>
                </a:lnTo>
                <a:lnTo>
                  <a:pt x="4980995" y="769772"/>
                </a:lnTo>
                <a:lnTo>
                  <a:pt x="5039198" y="784792"/>
                </a:lnTo>
                <a:lnTo>
                  <a:pt x="5093644" y="801690"/>
                </a:lnTo>
                <a:lnTo>
                  <a:pt x="5148091" y="820464"/>
                </a:lnTo>
                <a:lnTo>
                  <a:pt x="5198784" y="842995"/>
                </a:lnTo>
                <a:lnTo>
                  <a:pt x="5243845" y="871157"/>
                </a:lnTo>
                <a:lnTo>
                  <a:pt x="5285151" y="904952"/>
                </a:lnTo>
                <a:lnTo>
                  <a:pt x="5318944" y="946257"/>
                </a:lnTo>
                <a:lnTo>
                  <a:pt x="5347108" y="991317"/>
                </a:lnTo>
                <a:lnTo>
                  <a:pt x="5369636" y="1042007"/>
                </a:lnTo>
                <a:lnTo>
                  <a:pt x="5388410" y="1096456"/>
                </a:lnTo>
                <a:lnTo>
                  <a:pt x="5405308" y="1150903"/>
                </a:lnTo>
                <a:lnTo>
                  <a:pt x="5420328" y="1209105"/>
                </a:lnTo>
                <a:lnTo>
                  <a:pt x="5435349" y="1265429"/>
                </a:lnTo>
                <a:lnTo>
                  <a:pt x="5452246" y="1321755"/>
                </a:lnTo>
                <a:lnTo>
                  <a:pt x="5471021" y="1376203"/>
                </a:lnTo>
                <a:lnTo>
                  <a:pt x="5493550" y="1426896"/>
                </a:lnTo>
                <a:lnTo>
                  <a:pt x="5519836" y="1473832"/>
                </a:lnTo>
                <a:lnTo>
                  <a:pt x="5553632" y="1515138"/>
                </a:lnTo>
                <a:lnTo>
                  <a:pt x="5591181" y="1558320"/>
                </a:lnTo>
                <a:lnTo>
                  <a:pt x="5634364" y="1595869"/>
                </a:lnTo>
                <a:lnTo>
                  <a:pt x="5679425" y="1631541"/>
                </a:lnTo>
                <a:lnTo>
                  <a:pt x="5728238" y="1667213"/>
                </a:lnTo>
                <a:lnTo>
                  <a:pt x="5775175" y="1702885"/>
                </a:lnTo>
                <a:lnTo>
                  <a:pt x="5820236" y="1738560"/>
                </a:lnTo>
                <a:lnTo>
                  <a:pt x="5863416" y="1777986"/>
                </a:lnTo>
                <a:lnTo>
                  <a:pt x="5900968" y="1817414"/>
                </a:lnTo>
                <a:lnTo>
                  <a:pt x="5932886" y="1862474"/>
                </a:lnTo>
                <a:lnTo>
                  <a:pt x="5957294" y="1909410"/>
                </a:lnTo>
                <a:lnTo>
                  <a:pt x="5974191" y="1965736"/>
                </a:lnTo>
                <a:lnTo>
                  <a:pt x="5981700" y="2023938"/>
                </a:lnTo>
                <a:lnTo>
                  <a:pt x="5983578" y="2084018"/>
                </a:lnTo>
                <a:lnTo>
                  <a:pt x="5977945" y="2147852"/>
                </a:lnTo>
                <a:lnTo>
                  <a:pt x="5970435" y="2211686"/>
                </a:lnTo>
                <a:lnTo>
                  <a:pt x="5961048" y="2275522"/>
                </a:lnTo>
                <a:lnTo>
                  <a:pt x="5953538" y="2339356"/>
                </a:lnTo>
                <a:lnTo>
                  <a:pt x="5949784" y="2403192"/>
                </a:lnTo>
                <a:lnTo>
                  <a:pt x="5949784" y="2465149"/>
                </a:lnTo>
                <a:lnTo>
                  <a:pt x="5957294" y="2523350"/>
                </a:lnTo>
                <a:lnTo>
                  <a:pt x="5972312" y="2581552"/>
                </a:lnTo>
                <a:lnTo>
                  <a:pt x="5994843" y="2636001"/>
                </a:lnTo>
                <a:lnTo>
                  <a:pt x="6024884" y="2692325"/>
                </a:lnTo>
                <a:lnTo>
                  <a:pt x="6054922" y="2748651"/>
                </a:lnTo>
                <a:lnTo>
                  <a:pt x="6088718" y="2804974"/>
                </a:lnTo>
                <a:lnTo>
                  <a:pt x="6120634" y="2859423"/>
                </a:lnTo>
                <a:lnTo>
                  <a:pt x="6148798" y="2917624"/>
                </a:lnTo>
                <a:lnTo>
                  <a:pt x="6171326" y="2973950"/>
                </a:lnTo>
                <a:lnTo>
                  <a:pt x="6186347" y="3032152"/>
                </a:lnTo>
                <a:lnTo>
                  <a:pt x="6191980" y="3092230"/>
                </a:lnTo>
                <a:lnTo>
                  <a:pt x="6186347" y="3152310"/>
                </a:lnTo>
                <a:lnTo>
                  <a:pt x="6171326" y="3210513"/>
                </a:lnTo>
                <a:lnTo>
                  <a:pt x="6148798" y="3266839"/>
                </a:lnTo>
                <a:lnTo>
                  <a:pt x="6120634" y="3325039"/>
                </a:lnTo>
                <a:lnTo>
                  <a:pt x="6088718" y="3379488"/>
                </a:lnTo>
                <a:lnTo>
                  <a:pt x="6054922" y="3435814"/>
                </a:lnTo>
                <a:lnTo>
                  <a:pt x="6024884" y="3492137"/>
                </a:lnTo>
                <a:lnTo>
                  <a:pt x="5994843" y="3548461"/>
                </a:lnTo>
                <a:lnTo>
                  <a:pt x="5972312" y="3602910"/>
                </a:lnTo>
                <a:lnTo>
                  <a:pt x="5957294" y="3661113"/>
                </a:lnTo>
                <a:lnTo>
                  <a:pt x="5949784" y="3719313"/>
                </a:lnTo>
                <a:lnTo>
                  <a:pt x="5949784" y="3781272"/>
                </a:lnTo>
                <a:lnTo>
                  <a:pt x="5953538" y="3845106"/>
                </a:lnTo>
                <a:lnTo>
                  <a:pt x="5961048" y="3908940"/>
                </a:lnTo>
                <a:lnTo>
                  <a:pt x="5970435" y="3972776"/>
                </a:lnTo>
                <a:lnTo>
                  <a:pt x="5977945" y="4036610"/>
                </a:lnTo>
                <a:lnTo>
                  <a:pt x="5983578" y="4100444"/>
                </a:lnTo>
                <a:lnTo>
                  <a:pt x="5981700" y="4160526"/>
                </a:lnTo>
                <a:lnTo>
                  <a:pt x="5974191" y="4218729"/>
                </a:lnTo>
                <a:lnTo>
                  <a:pt x="5957294" y="4275053"/>
                </a:lnTo>
                <a:lnTo>
                  <a:pt x="5932886" y="4321989"/>
                </a:lnTo>
                <a:lnTo>
                  <a:pt x="5900968" y="4367050"/>
                </a:lnTo>
                <a:lnTo>
                  <a:pt x="5863416" y="4406477"/>
                </a:lnTo>
                <a:lnTo>
                  <a:pt x="5820236" y="4445903"/>
                </a:lnTo>
                <a:lnTo>
                  <a:pt x="5775175" y="4481577"/>
                </a:lnTo>
                <a:lnTo>
                  <a:pt x="5728238" y="4517249"/>
                </a:lnTo>
                <a:lnTo>
                  <a:pt x="5679425" y="4552921"/>
                </a:lnTo>
                <a:lnTo>
                  <a:pt x="5634364" y="4588593"/>
                </a:lnTo>
                <a:lnTo>
                  <a:pt x="5591181" y="4626142"/>
                </a:lnTo>
                <a:lnTo>
                  <a:pt x="5553632" y="4669325"/>
                </a:lnTo>
                <a:lnTo>
                  <a:pt x="5519836" y="4710630"/>
                </a:lnTo>
                <a:lnTo>
                  <a:pt x="5493550" y="4757566"/>
                </a:lnTo>
                <a:lnTo>
                  <a:pt x="5471021" y="4808259"/>
                </a:lnTo>
                <a:lnTo>
                  <a:pt x="5452246" y="4862708"/>
                </a:lnTo>
                <a:lnTo>
                  <a:pt x="5435349" y="4919033"/>
                </a:lnTo>
                <a:lnTo>
                  <a:pt x="5420328" y="4975357"/>
                </a:lnTo>
                <a:lnTo>
                  <a:pt x="5405308" y="5033560"/>
                </a:lnTo>
                <a:lnTo>
                  <a:pt x="5388410" y="5088007"/>
                </a:lnTo>
                <a:lnTo>
                  <a:pt x="5369636" y="5142453"/>
                </a:lnTo>
                <a:lnTo>
                  <a:pt x="5347108" y="5193146"/>
                </a:lnTo>
                <a:lnTo>
                  <a:pt x="5318944" y="5238207"/>
                </a:lnTo>
                <a:lnTo>
                  <a:pt x="5285151" y="5279510"/>
                </a:lnTo>
                <a:lnTo>
                  <a:pt x="5243845" y="5313305"/>
                </a:lnTo>
                <a:lnTo>
                  <a:pt x="5198784" y="5341467"/>
                </a:lnTo>
                <a:lnTo>
                  <a:pt x="5148091" y="5363998"/>
                </a:lnTo>
                <a:lnTo>
                  <a:pt x="5093644" y="5382773"/>
                </a:lnTo>
                <a:lnTo>
                  <a:pt x="5039198" y="5399670"/>
                </a:lnTo>
                <a:lnTo>
                  <a:pt x="4980995" y="5414691"/>
                </a:lnTo>
                <a:lnTo>
                  <a:pt x="4924669" y="5429711"/>
                </a:lnTo>
                <a:lnTo>
                  <a:pt x="4868345" y="5446609"/>
                </a:lnTo>
                <a:lnTo>
                  <a:pt x="4813899" y="5465383"/>
                </a:lnTo>
                <a:lnTo>
                  <a:pt x="4763206" y="5487914"/>
                </a:lnTo>
                <a:lnTo>
                  <a:pt x="4716270" y="5514197"/>
                </a:lnTo>
                <a:lnTo>
                  <a:pt x="4674964" y="5547992"/>
                </a:lnTo>
                <a:lnTo>
                  <a:pt x="4631782" y="5585543"/>
                </a:lnTo>
                <a:lnTo>
                  <a:pt x="4594231" y="5628725"/>
                </a:lnTo>
                <a:lnTo>
                  <a:pt x="4558559" y="5673785"/>
                </a:lnTo>
                <a:lnTo>
                  <a:pt x="4522886" y="5720721"/>
                </a:lnTo>
                <a:lnTo>
                  <a:pt x="4487214" y="5767659"/>
                </a:lnTo>
                <a:lnTo>
                  <a:pt x="4451542" y="5812719"/>
                </a:lnTo>
                <a:lnTo>
                  <a:pt x="4412114" y="5855901"/>
                </a:lnTo>
                <a:lnTo>
                  <a:pt x="4372686" y="5893450"/>
                </a:lnTo>
                <a:lnTo>
                  <a:pt x="4327628" y="5925368"/>
                </a:lnTo>
                <a:lnTo>
                  <a:pt x="4280690" y="5949776"/>
                </a:lnTo>
                <a:lnTo>
                  <a:pt x="4224364" y="5966674"/>
                </a:lnTo>
                <a:lnTo>
                  <a:pt x="4166161" y="5974184"/>
                </a:lnTo>
                <a:lnTo>
                  <a:pt x="4106083" y="5976061"/>
                </a:lnTo>
                <a:lnTo>
                  <a:pt x="4042247" y="5970428"/>
                </a:lnTo>
                <a:lnTo>
                  <a:pt x="3978413" y="5962919"/>
                </a:lnTo>
                <a:lnTo>
                  <a:pt x="3914577" y="5953530"/>
                </a:lnTo>
                <a:lnTo>
                  <a:pt x="3850743" y="5946022"/>
                </a:lnTo>
                <a:lnTo>
                  <a:pt x="3786907" y="5942266"/>
                </a:lnTo>
                <a:lnTo>
                  <a:pt x="3724950" y="5942266"/>
                </a:lnTo>
                <a:lnTo>
                  <a:pt x="3666749" y="5949776"/>
                </a:lnTo>
                <a:lnTo>
                  <a:pt x="3606669" y="5964797"/>
                </a:lnTo>
                <a:lnTo>
                  <a:pt x="3552221" y="5987325"/>
                </a:lnTo>
                <a:lnTo>
                  <a:pt x="3495897" y="6017366"/>
                </a:lnTo>
                <a:lnTo>
                  <a:pt x="3439573" y="6047407"/>
                </a:lnTo>
                <a:lnTo>
                  <a:pt x="3383247" y="6081200"/>
                </a:lnTo>
                <a:lnTo>
                  <a:pt x="3328798" y="6113118"/>
                </a:lnTo>
                <a:lnTo>
                  <a:pt x="3270598" y="6141280"/>
                </a:lnTo>
                <a:lnTo>
                  <a:pt x="3214272" y="6163811"/>
                </a:lnTo>
                <a:lnTo>
                  <a:pt x="3156069" y="6178831"/>
                </a:lnTo>
                <a:lnTo>
                  <a:pt x="3095991" y="6184462"/>
                </a:lnTo>
                <a:lnTo>
                  <a:pt x="3035911" y="6178831"/>
                </a:lnTo>
                <a:lnTo>
                  <a:pt x="2977708" y="6163811"/>
                </a:lnTo>
                <a:lnTo>
                  <a:pt x="2921385" y="6141280"/>
                </a:lnTo>
                <a:lnTo>
                  <a:pt x="2863182" y="6113118"/>
                </a:lnTo>
                <a:lnTo>
                  <a:pt x="2808733" y="6081200"/>
                </a:lnTo>
                <a:lnTo>
                  <a:pt x="2752409" y="6047407"/>
                </a:lnTo>
                <a:lnTo>
                  <a:pt x="2696083" y="6017366"/>
                </a:lnTo>
                <a:lnTo>
                  <a:pt x="2639760" y="5987325"/>
                </a:lnTo>
                <a:lnTo>
                  <a:pt x="2583436" y="5964797"/>
                </a:lnTo>
                <a:lnTo>
                  <a:pt x="2525233" y="5949776"/>
                </a:lnTo>
                <a:lnTo>
                  <a:pt x="2467030" y="5942266"/>
                </a:lnTo>
                <a:lnTo>
                  <a:pt x="2405071" y="5942266"/>
                </a:lnTo>
                <a:lnTo>
                  <a:pt x="2341237" y="5946022"/>
                </a:lnTo>
                <a:lnTo>
                  <a:pt x="2277403" y="5953530"/>
                </a:lnTo>
                <a:lnTo>
                  <a:pt x="2213567" y="5962919"/>
                </a:lnTo>
                <a:lnTo>
                  <a:pt x="2149731" y="5970428"/>
                </a:lnTo>
                <a:lnTo>
                  <a:pt x="2085897" y="5976061"/>
                </a:lnTo>
                <a:lnTo>
                  <a:pt x="2025819" y="5974184"/>
                </a:lnTo>
                <a:lnTo>
                  <a:pt x="1967617" y="5966674"/>
                </a:lnTo>
                <a:lnTo>
                  <a:pt x="1911291" y="5949776"/>
                </a:lnTo>
                <a:lnTo>
                  <a:pt x="1864354" y="5925368"/>
                </a:lnTo>
                <a:lnTo>
                  <a:pt x="1819293" y="5893450"/>
                </a:lnTo>
                <a:lnTo>
                  <a:pt x="1779867" y="5855901"/>
                </a:lnTo>
                <a:lnTo>
                  <a:pt x="1740438" y="5812719"/>
                </a:lnTo>
                <a:lnTo>
                  <a:pt x="1704766" y="5767659"/>
                </a:lnTo>
                <a:lnTo>
                  <a:pt x="1669094" y="5720721"/>
                </a:lnTo>
                <a:lnTo>
                  <a:pt x="1633422" y="5673785"/>
                </a:lnTo>
                <a:lnTo>
                  <a:pt x="1597750" y="5628725"/>
                </a:lnTo>
                <a:lnTo>
                  <a:pt x="1560199" y="5585543"/>
                </a:lnTo>
                <a:lnTo>
                  <a:pt x="1517016" y="5547992"/>
                </a:lnTo>
                <a:lnTo>
                  <a:pt x="1475711" y="5514197"/>
                </a:lnTo>
                <a:lnTo>
                  <a:pt x="1428774" y="5487914"/>
                </a:lnTo>
                <a:lnTo>
                  <a:pt x="1378082" y="5465383"/>
                </a:lnTo>
                <a:lnTo>
                  <a:pt x="1323635" y="5446609"/>
                </a:lnTo>
                <a:lnTo>
                  <a:pt x="1267309" y="5429711"/>
                </a:lnTo>
                <a:lnTo>
                  <a:pt x="1210986" y="5414691"/>
                </a:lnTo>
                <a:lnTo>
                  <a:pt x="1152783" y="5399670"/>
                </a:lnTo>
                <a:lnTo>
                  <a:pt x="1098336" y="5382773"/>
                </a:lnTo>
                <a:lnTo>
                  <a:pt x="1043887" y="5363998"/>
                </a:lnTo>
                <a:lnTo>
                  <a:pt x="993197" y="5341467"/>
                </a:lnTo>
                <a:lnTo>
                  <a:pt x="948135" y="5313305"/>
                </a:lnTo>
                <a:lnTo>
                  <a:pt x="906830" y="5279510"/>
                </a:lnTo>
                <a:lnTo>
                  <a:pt x="873037" y="5238207"/>
                </a:lnTo>
                <a:lnTo>
                  <a:pt x="844875" y="5193146"/>
                </a:lnTo>
                <a:lnTo>
                  <a:pt x="822344" y="5142453"/>
                </a:lnTo>
                <a:lnTo>
                  <a:pt x="803570" y="5088007"/>
                </a:lnTo>
                <a:lnTo>
                  <a:pt x="786672" y="5033560"/>
                </a:lnTo>
                <a:lnTo>
                  <a:pt x="771652" y="4975357"/>
                </a:lnTo>
                <a:lnTo>
                  <a:pt x="756631" y="4919033"/>
                </a:lnTo>
                <a:lnTo>
                  <a:pt x="739734" y="4862708"/>
                </a:lnTo>
                <a:lnTo>
                  <a:pt x="720959" y="4808259"/>
                </a:lnTo>
                <a:lnTo>
                  <a:pt x="698428" y="4757566"/>
                </a:lnTo>
                <a:lnTo>
                  <a:pt x="672143" y="4710630"/>
                </a:lnTo>
                <a:lnTo>
                  <a:pt x="638351" y="4669325"/>
                </a:lnTo>
                <a:lnTo>
                  <a:pt x="600799" y="4626142"/>
                </a:lnTo>
                <a:lnTo>
                  <a:pt x="557617" y="4588593"/>
                </a:lnTo>
                <a:lnTo>
                  <a:pt x="510678" y="4552921"/>
                </a:lnTo>
                <a:lnTo>
                  <a:pt x="463742" y="4517249"/>
                </a:lnTo>
                <a:lnTo>
                  <a:pt x="416805" y="4481577"/>
                </a:lnTo>
                <a:lnTo>
                  <a:pt x="371744" y="4445903"/>
                </a:lnTo>
                <a:lnTo>
                  <a:pt x="328562" y="4406477"/>
                </a:lnTo>
                <a:lnTo>
                  <a:pt x="291012" y="4367050"/>
                </a:lnTo>
                <a:lnTo>
                  <a:pt x="259096" y="4321989"/>
                </a:lnTo>
                <a:lnTo>
                  <a:pt x="234689" y="4275053"/>
                </a:lnTo>
                <a:lnTo>
                  <a:pt x="217791" y="4218729"/>
                </a:lnTo>
                <a:lnTo>
                  <a:pt x="210281" y="4160526"/>
                </a:lnTo>
                <a:lnTo>
                  <a:pt x="208402" y="4100444"/>
                </a:lnTo>
                <a:lnTo>
                  <a:pt x="214035" y="4036610"/>
                </a:lnTo>
                <a:lnTo>
                  <a:pt x="221545" y="3972776"/>
                </a:lnTo>
                <a:lnTo>
                  <a:pt x="230932" y="3908940"/>
                </a:lnTo>
                <a:lnTo>
                  <a:pt x="238443" y="3845106"/>
                </a:lnTo>
                <a:lnTo>
                  <a:pt x="242199" y="3781272"/>
                </a:lnTo>
                <a:lnTo>
                  <a:pt x="242199" y="3719313"/>
                </a:lnTo>
                <a:lnTo>
                  <a:pt x="234689" y="3661113"/>
                </a:lnTo>
                <a:lnTo>
                  <a:pt x="219668" y="3602910"/>
                </a:lnTo>
                <a:lnTo>
                  <a:pt x="197138" y="3548461"/>
                </a:lnTo>
                <a:lnTo>
                  <a:pt x="168976" y="3492137"/>
                </a:lnTo>
                <a:lnTo>
                  <a:pt x="137057" y="3435814"/>
                </a:lnTo>
                <a:lnTo>
                  <a:pt x="103264" y="3379488"/>
                </a:lnTo>
                <a:lnTo>
                  <a:pt x="71346" y="3325039"/>
                </a:lnTo>
                <a:lnTo>
                  <a:pt x="43182" y="3266839"/>
                </a:lnTo>
                <a:lnTo>
                  <a:pt x="20654" y="3210513"/>
                </a:lnTo>
                <a:lnTo>
                  <a:pt x="5634" y="3152310"/>
                </a:lnTo>
                <a:lnTo>
                  <a:pt x="0" y="3092230"/>
                </a:lnTo>
                <a:lnTo>
                  <a:pt x="5634" y="3032152"/>
                </a:lnTo>
                <a:lnTo>
                  <a:pt x="20654" y="2973950"/>
                </a:lnTo>
                <a:lnTo>
                  <a:pt x="43182" y="2917624"/>
                </a:lnTo>
                <a:lnTo>
                  <a:pt x="71346" y="2859423"/>
                </a:lnTo>
                <a:lnTo>
                  <a:pt x="103264" y="2804974"/>
                </a:lnTo>
                <a:lnTo>
                  <a:pt x="137057" y="2748651"/>
                </a:lnTo>
                <a:lnTo>
                  <a:pt x="168976" y="2692325"/>
                </a:lnTo>
                <a:lnTo>
                  <a:pt x="197138" y="2636001"/>
                </a:lnTo>
                <a:lnTo>
                  <a:pt x="219668" y="2581552"/>
                </a:lnTo>
                <a:lnTo>
                  <a:pt x="234689" y="2523350"/>
                </a:lnTo>
                <a:lnTo>
                  <a:pt x="242199" y="2465149"/>
                </a:lnTo>
                <a:lnTo>
                  <a:pt x="242199" y="2403192"/>
                </a:lnTo>
                <a:lnTo>
                  <a:pt x="238443" y="2339356"/>
                </a:lnTo>
                <a:lnTo>
                  <a:pt x="230932" y="2275522"/>
                </a:lnTo>
                <a:lnTo>
                  <a:pt x="221545" y="2211686"/>
                </a:lnTo>
                <a:lnTo>
                  <a:pt x="214035" y="2147852"/>
                </a:lnTo>
                <a:lnTo>
                  <a:pt x="208402" y="2084018"/>
                </a:lnTo>
                <a:lnTo>
                  <a:pt x="210281" y="2023938"/>
                </a:lnTo>
                <a:lnTo>
                  <a:pt x="217791" y="1965736"/>
                </a:lnTo>
                <a:lnTo>
                  <a:pt x="234689" y="1909410"/>
                </a:lnTo>
                <a:lnTo>
                  <a:pt x="259096" y="1862474"/>
                </a:lnTo>
                <a:lnTo>
                  <a:pt x="291012" y="1817414"/>
                </a:lnTo>
                <a:lnTo>
                  <a:pt x="328562" y="1777986"/>
                </a:lnTo>
                <a:lnTo>
                  <a:pt x="371744" y="1738560"/>
                </a:lnTo>
                <a:lnTo>
                  <a:pt x="416805" y="1702885"/>
                </a:lnTo>
                <a:lnTo>
                  <a:pt x="463742" y="1667213"/>
                </a:lnTo>
                <a:lnTo>
                  <a:pt x="510678" y="1631541"/>
                </a:lnTo>
                <a:lnTo>
                  <a:pt x="557617" y="1595869"/>
                </a:lnTo>
                <a:lnTo>
                  <a:pt x="600799" y="1558320"/>
                </a:lnTo>
                <a:lnTo>
                  <a:pt x="638351" y="1515138"/>
                </a:lnTo>
                <a:lnTo>
                  <a:pt x="672143" y="1473832"/>
                </a:lnTo>
                <a:lnTo>
                  <a:pt x="698428" y="1426896"/>
                </a:lnTo>
                <a:lnTo>
                  <a:pt x="720959" y="1376203"/>
                </a:lnTo>
                <a:lnTo>
                  <a:pt x="739734" y="1321755"/>
                </a:lnTo>
                <a:lnTo>
                  <a:pt x="756631" y="1265429"/>
                </a:lnTo>
                <a:lnTo>
                  <a:pt x="771652" y="1209105"/>
                </a:lnTo>
                <a:lnTo>
                  <a:pt x="786672" y="1150903"/>
                </a:lnTo>
                <a:lnTo>
                  <a:pt x="803570" y="1096456"/>
                </a:lnTo>
                <a:lnTo>
                  <a:pt x="822344" y="1042007"/>
                </a:lnTo>
                <a:lnTo>
                  <a:pt x="844875" y="991317"/>
                </a:lnTo>
                <a:lnTo>
                  <a:pt x="873037" y="946257"/>
                </a:lnTo>
                <a:lnTo>
                  <a:pt x="906830" y="904952"/>
                </a:lnTo>
                <a:lnTo>
                  <a:pt x="948135" y="871157"/>
                </a:lnTo>
                <a:lnTo>
                  <a:pt x="993197" y="842995"/>
                </a:lnTo>
                <a:lnTo>
                  <a:pt x="1043887" y="820464"/>
                </a:lnTo>
                <a:lnTo>
                  <a:pt x="1098336" y="801690"/>
                </a:lnTo>
                <a:lnTo>
                  <a:pt x="1152783" y="784792"/>
                </a:lnTo>
                <a:lnTo>
                  <a:pt x="1210986" y="769772"/>
                </a:lnTo>
                <a:lnTo>
                  <a:pt x="1267309" y="754751"/>
                </a:lnTo>
                <a:lnTo>
                  <a:pt x="1323635" y="737854"/>
                </a:lnTo>
                <a:lnTo>
                  <a:pt x="1378082" y="719079"/>
                </a:lnTo>
                <a:lnTo>
                  <a:pt x="1428774" y="696549"/>
                </a:lnTo>
                <a:lnTo>
                  <a:pt x="1475711" y="670266"/>
                </a:lnTo>
                <a:lnTo>
                  <a:pt x="1517016" y="636471"/>
                </a:lnTo>
                <a:lnTo>
                  <a:pt x="1560199" y="598919"/>
                </a:lnTo>
                <a:lnTo>
                  <a:pt x="1597750" y="555737"/>
                </a:lnTo>
                <a:lnTo>
                  <a:pt x="1633422" y="510678"/>
                </a:lnTo>
                <a:lnTo>
                  <a:pt x="1669094" y="463741"/>
                </a:lnTo>
                <a:lnTo>
                  <a:pt x="1704766" y="416803"/>
                </a:lnTo>
                <a:lnTo>
                  <a:pt x="1740438" y="371743"/>
                </a:lnTo>
                <a:lnTo>
                  <a:pt x="1779867" y="328561"/>
                </a:lnTo>
                <a:lnTo>
                  <a:pt x="1819293" y="291012"/>
                </a:lnTo>
                <a:lnTo>
                  <a:pt x="1864354" y="259094"/>
                </a:lnTo>
                <a:lnTo>
                  <a:pt x="1911291" y="234686"/>
                </a:lnTo>
                <a:lnTo>
                  <a:pt x="1967617" y="217789"/>
                </a:lnTo>
                <a:lnTo>
                  <a:pt x="2025819" y="210279"/>
                </a:lnTo>
                <a:lnTo>
                  <a:pt x="2085897" y="208401"/>
                </a:lnTo>
                <a:lnTo>
                  <a:pt x="2149731" y="214035"/>
                </a:lnTo>
                <a:lnTo>
                  <a:pt x="2213567" y="221545"/>
                </a:lnTo>
                <a:lnTo>
                  <a:pt x="2277403" y="230932"/>
                </a:lnTo>
                <a:lnTo>
                  <a:pt x="2341237" y="238443"/>
                </a:lnTo>
                <a:lnTo>
                  <a:pt x="2405071" y="242197"/>
                </a:lnTo>
                <a:lnTo>
                  <a:pt x="2467030" y="242197"/>
                </a:lnTo>
                <a:lnTo>
                  <a:pt x="2525233" y="234686"/>
                </a:lnTo>
                <a:lnTo>
                  <a:pt x="2583436" y="219666"/>
                </a:lnTo>
                <a:lnTo>
                  <a:pt x="2639760" y="197137"/>
                </a:lnTo>
                <a:lnTo>
                  <a:pt x="2696083" y="167096"/>
                </a:lnTo>
                <a:lnTo>
                  <a:pt x="2752409" y="137057"/>
                </a:lnTo>
                <a:lnTo>
                  <a:pt x="2808733" y="103262"/>
                </a:lnTo>
                <a:lnTo>
                  <a:pt x="2863182" y="71344"/>
                </a:lnTo>
                <a:lnTo>
                  <a:pt x="2921385" y="43182"/>
                </a:lnTo>
                <a:lnTo>
                  <a:pt x="2977708" y="20652"/>
                </a:lnTo>
                <a:lnTo>
                  <a:pt x="3035911" y="5631"/>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prstClr val="white"/>
              </a:solidFill>
              <a:latin typeface="Calibri" panose="020F0502020204030204"/>
            </a:endParaRPr>
          </a:p>
        </p:txBody>
      </p:sp>
      <p:sp>
        <p:nvSpPr>
          <p:cNvPr id="117" name="Freeform: Shape 116">
            <a:extLst>
              <a:ext uri="{FF2B5EF4-FFF2-40B4-BE49-F238E27FC236}">
                <a16:creationId xmlns:a16="http://schemas.microsoft.com/office/drawing/2014/main" id="{69F4B31D-402C-4194-AFB6-CD48DE8E5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0096" y="734672"/>
            <a:ext cx="3172463" cy="3168646"/>
          </a:xfrm>
          <a:custGeom>
            <a:avLst/>
            <a:gdLst>
              <a:gd name="connsiteX0" fmla="*/ 1586232 w 3172463"/>
              <a:gd name="connsiteY0" fmla="*/ 0 h 3168646"/>
              <a:gd name="connsiteX1" fmla="*/ 1617013 w 3172463"/>
              <a:gd name="connsiteY1" fmla="*/ 2885 h 3168646"/>
              <a:gd name="connsiteX2" fmla="*/ 1646833 w 3172463"/>
              <a:gd name="connsiteY2" fmla="*/ 10581 h 3168646"/>
              <a:gd name="connsiteX3" fmla="*/ 1675692 w 3172463"/>
              <a:gd name="connsiteY3" fmla="*/ 22125 h 3168646"/>
              <a:gd name="connsiteX4" fmla="*/ 1705511 w 3172463"/>
              <a:gd name="connsiteY4" fmla="*/ 36554 h 3168646"/>
              <a:gd name="connsiteX5" fmla="*/ 1733408 w 3172463"/>
              <a:gd name="connsiteY5" fmla="*/ 52907 h 3168646"/>
              <a:gd name="connsiteX6" fmla="*/ 1762267 w 3172463"/>
              <a:gd name="connsiteY6" fmla="*/ 70222 h 3168646"/>
              <a:gd name="connsiteX7" fmla="*/ 1791124 w 3172463"/>
              <a:gd name="connsiteY7" fmla="*/ 85613 h 3168646"/>
              <a:gd name="connsiteX8" fmla="*/ 1819981 w 3172463"/>
              <a:gd name="connsiteY8" fmla="*/ 101004 h 3168646"/>
              <a:gd name="connsiteX9" fmla="*/ 1847878 w 3172463"/>
              <a:gd name="connsiteY9" fmla="*/ 112547 h 3168646"/>
              <a:gd name="connsiteX10" fmla="*/ 1878660 w 3172463"/>
              <a:gd name="connsiteY10" fmla="*/ 120243 h 3168646"/>
              <a:gd name="connsiteX11" fmla="*/ 1908479 w 3172463"/>
              <a:gd name="connsiteY11" fmla="*/ 124091 h 3168646"/>
              <a:gd name="connsiteX12" fmla="*/ 1940223 w 3172463"/>
              <a:gd name="connsiteY12" fmla="*/ 124091 h 3168646"/>
              <a:gd name="connsiteX13" fmla="*/ 1972930 w 3172463"/>
              <a:gd name="connsiteY13" fmla="*/ 122167 h 3168646"/>
              <a:gd name="connsiteX14" fmla="*/ 2005635 w 3172463"/>
              <a:gd name="connsiteY14" fmla="*/ 118320 h 3168646"/>
              <a:gd name="connsiteX15" fmla="*/ 2038341 w 3172463"/>
              <a:gd name="connsiteY15" fmla="*/ 113510 h 3168646"/>
              <a:gd name="connsiteX16" fmla="*/ 2071047 w 3172463"/>
              <a:gd name="connsiteY16" fmla="*/ 109662 h 3168646"/>
              <a:gd name="connsiteX17" fmla="*/ 2103753 w 3172463"/>
              <a:gd name="connsiteY17" fmla="*/ 106776 h 3168646"/>
              <a:gd name="connsiteX18" fmla="*/ 2134534 w 3172463"/>
              <a:gd name="connsiteY18" fmla="*/ 107738 h 3168646"/>
              <a:gd name="connsiteX19" fmla="*/ 2164354 w 3172463"/>
              <a:gd name="connsiteY19" fmla="*/ 111585 h 3168646"/>
              <a:gd name="connsiteX20" fmla="*/ 2193213 w 3172463"/>
              <a:gd name="connsiteY20" fmla="*/ 120243 h 3168646"/>
              <a:gd name="connsiteX21" fmla="*/ 2217262 w 3172463"/>
              <a:gd name="connsiteY21" fmla="*/ 132748 h 3168646"/>
              <a:gd name="connsiteX22" fmla="*/ 2240347 w 3172463"/>
              <a:gd name="connsiteY22" fmla="*/ 149102 h 3168646"/>
              <a:gd name="connsiteX23" fmla="*/ 2260548 w 3172463"/>
              <a:gd name="connsiteY23" fmla="*/ 168340 h 3168646"/>
              <a:gd name="connsiteX24" fmla="*/ 2280749 w 3172463"/>
              <a:gd name="connsiteY24" fmla="*/ 190465 h 3168646"/>
              <a:gd name="connsiteX25" fmla="*/ 2299026 w 3172463"/>
              <a:gd name="connsiteY25" fmla="*/ 213551 h 3168646"/>
              <a:gd name="connsiteX26" fmla="*/ 2317302 w 3172463"/>
              <a:gd name="connsiteY26" fmla="*/ 237601 h 3168646"/>
              <a:gd name="connsiteX27" fmla="*/ 2335579 w 3172463"/>
              <a:gd name="connsiteY27" fmla="*/ 261649 h 3168646"/>
              <a:gd name="connsiteX28" fmla="*/ 2353856 w 3172463"/>
              <a:gd name="connsiteY28" fmla="*/ 284735 h 3168646"/>
              <a:gd name="connsiteX29" fmla="*/ 2373095 w 3172463"/>
              <a:gd name="connsiteY29" fmla="*/ 306860 h 3168646"/>
              <a:gd name="connsiteX30" fmla="*/ 2395219 w 3172463"/>
              <a:gd name="connsiteY30" fmla="*/ 326100 h 3168646"/>
              <a:gd name="connsiteX31" fmla="*/ 2416382 w 3172463"/>
              <a:gd name="connsiteY31" fmla="*/ 343415 h 3168646"/>
              <a:gd name="connsiteX32" fmla="*/ 2440430 w 3172463"/>
              <a:gd name="connsiteY32" fmla="*/ 356881 h 3168646"/>
              <a:gd name="connsiteX33" fmla="*/ 2466403 w 3172463"/>
              <a:gd name="connsiteY33" fmla="*/ 368425 h 3168646"/>
              <a:gd name="connsiteX34" fmla="*/ 2494298 w 3172463"/>
              <a:gd name="connsiteY34" fmla="*/ 378044 h 3168646"/>
              <a:gd name="connsiteX35" fmla="*/ 2523156 w 3172463"/>
              <a:gd name="connsiteY35" fmla="*/ 386701 h 3168646"/>
              <a:gd name="connsiteX36" fmla="*/ 2552014 w 3172463"/>
              <a:gd name="connsiteY36" fmla="*/ 394397 h 3168646"/>
              <a:gd name="connsiteX37" fmla="*/ 2581835 w 3172463"/>
              <a:gd name="connsiteY37" fmla="*/ 402093 h 3168646"/>
              <a:gd name="connsiteX38" fmla="*/ 2609730 w 3172463"/>
              <a:gd name="connsiteY38" fmla="*/ 410751 h 3168646"/>
              <a:gd name="connsiteX39" fmla="*/ 2637626 w 3172463"/>
              <a:gd name="connsiteY39" fmla="*/ 420370 h 3168646"/>
              <a:gd name="connsiteX40" fmla="*/ 2663599 w 3172463"/>
              <a:gd name="connsiteY40" fmla="*/ 431914 h 3168646"/>
              <a:gd name="connsiteX41" fmla="*/ 2686686 w 3172463"/>
              <a:gd name="connsiteY41" fmla="*/ 446343 h 3168646"/>
              <a:gd name="connsiteX42" fmla="*/ 2707849 w 3172463"/>
              <a:gd name="connsiteY42" fmla="*/ 463658 h 3168646"/>
              <a:gd name="connsiteX43" fmla="*/ 2725162 w 3172463"/>
              <a:gd name="connsiteY43" fmla="*/ 484821 h 3168646"/>
              <a:gd name="connsiteX44" fmla="*/ 2739592 w 3172463"/>
              <a:gd name="connsiteY44" fmla="*/ 507907 h 3168646"/>
              <a:gd name="connsiteX45" fmla="*/ 2751135 w 3172463"/>
              <a:gd name="connsiteY45" fmla="*/ 533879 h 3168646"/>
              <a:gd name="connsiteX46" fmla="*/ 2760754 w 3172463"/>
              <a:gd name="connsiteY46" fmla="*/ 561776 h 3168646"/>
              <a:gd name="connsiteX47" fmla="*/ 2769411 w 3172463"/>
              <a:gd name="connsiteY47" fmla="*/ 589672 h 3168646"/>
              <a:gd name="connsiteX48" fmla="*/ 2777107 w 3172463"/>
              <a:gd name="connsiteY48" fmla="*/ 619492 h 3168646"/>
              <a:gd name="connsiteX49" fmla="*/ 2784803 w 3172463"/>
              <a:gd name="connsiteY49" fmla="*/ 648350 h 3168646"/>
              <a:gd name="connsiteX50" fmla="*/ 2793460 w 3172463"/>
              <a:gd name="connsiteY50" fmla="*/ 677209 h 3168646"/>
              <a:gd name="connsiteX51" fmla="*/ 2803080 w 3172463"/>
              <a:gd name="connsiteY51" fmla="*/ 705106 h 3168646"/>
              <a:gd name="connsiteX52" fmla="*/ 2814622 w 3172463"/>
              <a:gd name="connsiteY52" fmla="*/ 731079 h 3168646"/>
              <a:gd name="connsiteX53" fmla="*/ 2828090 w 3172463"/>
              <a:gd name="connsiteY53" fmla="*/ 755127 h 3168646"/>
              <a:gd name="connsiteX54" fmla="*/ 2845405 w 3172463"/>
              <a:gd name="connsiteY54" fmla="*/ 776290 h 3168646"/>
              <a:gd name="connsiteX55" fmla="*/ 2864644 w 3172463"/>
              <a:gd name="connsiteY55" fmla="*/ 798415 h 3168646"/>
              <a:gd name="connsiteX56" fmla="*/ 2886768 w 3172463"/>
              <a:gd name="connsiteY56" fmla="*/ 817653 h 3168646"/>
              <a:gd name="connsiteX57" fmla="*/ 2909855 w 3172463"/>
              <a:gd name="connsiteY57" fmla="*/ 835930 h 3168646"/>
              <a:gd name="connsiteX58" fmla="*/ 2934865 w 3172463"/>
              <a:gd name="connsiteY58" fmla="*/ 854207 h 3168646"/>
              <a:gd name="connsiteX59" fmla="*/ 2958913 w 3172463"/>
              <a:gd name="connsiteY59" fmla="*/ 872484 h 3168646"/>
              <a:gd name="connsiteX60" fmla="*/ 2982000 w 3172463"/>
              <a:gd name="connsiteY60" fmla="*/ 890761 h 3168646"/>
              <a:gd name="connsiteX61" fmla="*/ 3004124 w 3172463"/>
              <a:gd name="connsiteY61" fmla="*/ 910962 h 3168646"/>
              <a:gd name="connsiteX62" fmla="*/ 3023363 w 3172463"/>
              <a:gd name="connsiteY62" fmla="*/ 931163 h 3168646"/>
              <a:gd name="connsiteX63" fmla="*/ 3039716 w 3172463"/>
              <a:gd name="connsiteY63" fmla="*/ 954249 h 3168646"/>
              <a:gd name="connsiteX64" fmla="*/ 3052221 w 3172463"/>
              <a:gd name="connsiteY64" fmla="*/ 978298 h 3168646"/>
              <a:gd name="connsiteX65" fmla="*/ 3060879 w 3172463"/>
              <a:gd name="connsiteY65" fmla="*/ 1007156 h 3168646"/>
              <a:gd name="connsiteX66" fmla="*/ 3064726 w 3172463"/>
              <a:gd name="connsiteY66" fmla="*/ 1036977 h 3168646"/>
              <a:gd name="connsiteX67" fmla="*/ 3065689 w 3172463"/>
              <a:gd name="connsiteY67" fmla="*/ 1067759 h 3168646"/>
              <a:gd name="connsiteX68" fmla="*/ 3062802 w 3172463"/>
              <a:gd name="connsiteY68" fmla="*/ 1100465 h 3168646"/>
              <a:gd name="connsiteX69" fmla="*/ 3058954 w 3172463"/>
              <a:gd name="connsiteY69" fmla="*/ 1133171 h 3168646"/>
              <a:gd name="connsiteX70" fmla="*/ 3054145 w 3172463"/>
              <a:gd name="connsiteY70" fmla="*/ 1165877 h 3168646"/>
              <a:gd name="connsiteX71" fmla="*/ 3050297 w 3172463"/>
              <a:gd name="connsiteY71" fmla="*/ 1198583 h 3168646"/>
              <a:gd name="connsiteX72" fmla="*/ 3048374 w 3172463"/>
              <a:gd name="connsiteY72" fmla="*/ 1231290 h 3168646"/>
              <a:gd name="connsiteX73" fmla="*/ 3048374 w 3172463"/>
              <a:gd name="connsiteY73" fmla="*/ 1263034 h 3168646"/>
              <a:gd name="connsiteX74" fmla="*/ 3052221 w 3172463"/>
              <a:gd name="connsiteY74" fmla="*/ 1292853 h 3168646"/>
              <a:gd name="connsiteX75" fmla="*/ 3059916 w 3172463"/>
              <a:gd name="connsiteY75" fmla="*/ 1322674 h 3168646"/>
              <a:gd name="connsiteX76" fmla="*/ 3071460 w 3172463"/>
              <a:gd name="connsiteY76" fmla="*/ 1350571 h 3168646"/>
              <a:gd name="connsiteX77" fmla="*/ 3086851 w 3172463"/>
              <a:gd name="connsiteY77" fmla="*/ 1379429 h 3168646"/>
              <a:gd name="connsiteX78" fmla="*/ 3102242 w 3172463"/>
              <a:gd name="connsiteY78" fmla="*/ 1408288 h 3168646"/>
              <a:gd name="connsiteX79" fmla="*/ 3119557 w 3172463"/>
              <a:gd name="connsiteY79" fmla="*/ 1437145 h 3168646"/>
              <a:gd name="connsiteX80" fmla="*/ 3135909 w 3172463"/>
              <a:gd name="connsiteY80" fmla="*/ 1465043 h 3168646"/>
              <a:gd name="connsiteX81" fmla="*/ 3150339 w 3172463"/>
              <a:gd name="connsiteY81" fmla="*/ 1494862 h 3168646"/>
              <a:gd name="connsiteX82" fmla="*/ 3161881 w 3172463"/>
              <a:gd name="connsiteY82" fmla="*/ 1523721 h 3168646"/>
              <a:gd name="connsiteX83" fmla="*/ 3169577 w 3172463"/>
              <a:gd name="connsiteY83" fmla="*/ 1553541 h 3168646"/>
              <a:gd name="connsiteX84" fmla="*/ 3172463 w 3172463"/>
              <a:gd name="connsiteY84" fmla="*/ 1584323 h 3168646"/>
              <a:gd name="connsiteX85" fmla="*/ 3169577 w 3172463"/>
              <a:gd name="connsiteY85" fmla="*/ 1615105 h 3168646"/>
              <a:gd name="connsiteX86" fmla="*/ 3161881 w 3172463"/>
              <a:gd name="connsiteY86" fmla="*/ 1644925 h 3168646"/>
              <a:gd name="connsiteX87" fmla="*/ 3150339 w 3172463"/>
              <a:gd name="connsiteY87" fmla="*/ 1673784 h 3168646"/>
              <a:gd name="connsiteX88" fmla="*/ 3135909 w 3172463"/>
              <a:gd name="connsiteY88" fmla="*/ 1703604 h 3168646"/>
              <a:gd name="connsiteX89" fmla="*/ 3119557 w 3172463"/>
              <a:gd name="connsiteY89" fmla="*/ 1731501 h 3168646"/>
              <a:gd name="connsiteX90" fmla="*/ 3102242 w 3172463"/>
              <a:gd name="connsiteY90" fmla="*/ 1760360 h 3168646"/>
              <a:gd name="connsiteX91" fmla="*/ 3086851 w 3172463"/>
              <a:gd name="connsiteY91" fmla="*/ 1789218 h 3168646"/>
              <a:gd name="connsiteX92" fmla="*/ 3071460 w 3172463"/>
              <a:gd name="connsiteY92" fmla="*/ 1818075 h 3168646"/>
              <a:gd name="connsiteX93" fmla="*/ 3059916 w 3172463"/>
              <a:gd name="connsiteY93" fmla="*/ 1845972 h 3168646"/>
              <a:gd name="connsiteX94" fmla="*/ 3052221 w 3172463"/>
              <a:gd name="connsiteY94" fmla="*/ 1875793 h 3168646"/>
              <a:gd name="connsiteX95" fmla="*/ 3048374 w 3172463"/>
              <a:gd name="connsiteY95" fmla="*/ 1905613 h 3168646"/>
              <a:gd name="connsiteX96" fmla="*/ 3048374 w 3172463"/>
              <a:gd name="connsiteY96" fmla="*/ 1937358 h 3168646"/>
              <a:gd name="connsiteX97" fmla="*/ 3050297 w 3172463"/>
              <a:gd name="connsiteY97" fmla="*/ 1970063 h 3168646"/>
              <a:gd name="connsiteX98" fmla="*/ 3054145 w 3172463"/>
              <a:gd name="connsiteY98" fmla="*/ 2002769 h 3168646"/>
              <a:gd name="connsiteX99" fmla="*/ 3058954 w 3172463"/>
              <a:gd name="connsiteY99" fmla="*/ 2035476 h 3168646"/>
              <a:gd name="connsiteX100" fmla="*/ 3062802 w 3172463"/>
              <a:gd name="connsiteY100" fmla="*/ 2068181 h 3168646"/>
              <a:gd name="connsiteX101" fmla="*/ 3065689 w 3172463"/>
              <a:gd name="connsiteY101" fmla="*/ 2100887 h 3168646"/>
              <a:gd name="connsiteX102" fmla="*/ 3064726 w 3172463"/>
              <a:gd name="connsiteY102" fmla="*/ 2131670 h 3168646"/>
              <a:gd name="connsiteX103" fmla="*/ 3060879 w 3172463"/>
              <a:gd name="connsiteY103" fmla="*/ 2161491 h 3168646"/>
              <a:gd name="connsiteX104" fmla="*/ 3052221 w 3172463"/>
              <a:gd name="connsiteY104" fmla="*/ 2190349 h 3168646"/>
              <a:gd name="connsiteX105" fmla="*/ 3039716 w 3172463"/>
              <a:gd name="connsiteY105" fmla="*/ 2214397 h 3168646"/>
              <a:gd name="connsiteX106" fmla="*/ 3023363 w 3172463"/>
              <a:gd name="connsiteY106" fmla="*/ 2237484 h 3168646"/>
              <a:gd name="connsiteX107" fmla="*/ 3004124 w 3172463"/>
              <a:gd name="connsiteY107" fmla="*/ 2257685 h 3168646"/>
              <a:gd name="connsiteX108" fmla="*/ 2982000 w 3172463"/>
              <a:gd name="connsiteY108" fmla="*/ 2277885 h 3168646"/>
              <a:gd name="connsiteX109" fmla="*/ 2958913 w 3172463"/>
              <a:gd name="connsiteY109" fmla="*/ 2296163 h 3168646"/>
              <a:gd name="connsiteX110" fmla="*/ 2934865 w 3172463"/>
              <a:gd name="connsiteY110" fmla="*/ 2314439 h 3168646"/>
              <a:gd name="connsiteX111" fmla="*/ 2909855 w 3172463"/>
              <a:gd name="connsiteY111" fmla="*/ 2332716 h 3168646"/>
              <a:gd name="connsiteX112" fmla="*/ 2886768 w 3172463"/>
              <a:gd name="connsiteY112" fmla="*/ 2350993 h 3168646"/>
              <a:gd name="connsiteX113" fmla="*/ 2864644 w 3172463"/>
              <a:gd name="connsiteY113" fmla="*/ 2370232 h 3168646"/>
              <a:gd name="connsiteX114" fmla="*/ 2845405 w 3172463"/>
              <a:gd name="connsiteY114" fmla="*/ 2392356 h 3168646"/>
              <a:gd name="connsiteX115" fmla="*/ 2828090 w 3172463"/>
              <a:gd name="connsiteY115" fmla="*/ 2413519 h 3168646"/>
              <a:gd name="connsiteX116" fmla="*/ 2814622 w 3172463"/>
              <a:gd name="connsiteY116" fmla="*/ 2437568 h 3168646"/>
              <a:gd name="connsiteX117" fmla="*/ 2803080 w 3172463"/>
              <a:gd name="connsiteY117" fmla="*/ 2463540 h 3168646"/>
              <a:gd name="connsiteX118" fmla="*/ 2793460 w 3172463"/>
              <a:gd name="connsiteY118" fmla="*/ 2491437 h 3168646"/>
              <a:gd name="connsiteX119" fmla="*/ 2784803 w 3172463"/>
              <a:gd name="connsiteY119" fmla="*/ 2520296 h 3168646"/>
              <a:gd name="connsiteX120" fmla="*/ 2777107 w 3172463"/>
              <a:gd name="connsiteY120" fmla="*/ 2549154 h 3168646"/>
              <a:gd name="connsiteX121" fmla="*/ 2769411 w 3172463"/>
              <a:gd name="connsiteY121" fmla="*/ 2578974 h 3168646"/>
              <a:gd name="connsiteX122" fmla="*/ 2760754 w 3172463"/>
              <a:gd name="connsiteY122" fmla="*/ 2606871 h 3168646"/>
              <a:gd name="connsiteX123" fmla="*/ 2751135 w 3172463"/>
              <a:gd name="connsiteY123" fmla="*/ 2634767 h 3168646"/>
              <a:gd name="connsiteX124" fmla="*/ 2739592 w 3172463"/>
              <a:gd name="connsiteY124" fmla="*/ 2660739 h 3168646"/>
              <a:gd name="connsiteX125" fmla="*/ 2725162 w 3172463"/>
              <a:gd name="connsiteY125" fmla="*/ 2683827 h 3168646"/>
              <a:gd name="connsiteX126" fmla="*/ 2707849 w 3172463"/>
              <a:gd name="connsiteY126" fmla="*/ 2704989 h 3168646"/>
              <a:gd name="connsiteX127" fmla="*/ 2686686 w 3172463"/>
              <a:gd name="connsiteY127" fmla="*/ 2722304 h 3168646"/>
              <a:gd name="connsiteX128" fmla="*/ 2663599 w 3172463"/>
              <a:gd name="connsiteY128" fmla="*/ 2736733 h 3168646"/>
              <a:gd name="connsiteX129" fmla="*/ 2637626 w 3172463"/>
              <a:gd name="connsiteY129" fmla="*/ 2748276 h 3168646"/>
              <a:gd name="connsiteX130" fmla="*/ 2609730 w 3172463"/>
              <a:gd name="connsiteY130" fmla="*/ 2757896 h 3168646"/>
              <a:gd name="connsiteX131" fmla="*/ 2581835 w 3172463"/>
              <a:gd name="connsiteY131" fmla="*/ 2766553 h 3168646"/>
              <a:gd name="connsiteX132" fmla="*/ 2552014 w 3172463"/>
              <a:gd name="connsiteY132" fmla="*/ 2774249 h 3168646"/>
              <a:gd name="connsiteX133" fmla="*/ 2523156 w 3172463"/>
              <a:gd name="connsiteY133" fmla="*/ 2781945 h 3168646"/>
              <a:gd name="connsiteX134" fmla="*/ 2494298 w 3172463"/>
              <a:gd name="connsiteY134" fmla="*/ 2790602 h 3168646"/>
              <a:gd name="connsiteX135" fmla="*/ 2466403 w 3172463"/>
              <a:gd name="connsiteY135" fmla="*/ 2800222 h 3168646"/>
              <a:gd name="connsiteX136" fmla="*/ 2440430 w 3172463"/>
              <a:gd name="connsiteY136" fmla="*/ 2811765 h 3168646"/>
              <a:gd name="connsiteX137" fmla="*/ 2416382 w 3172463"/>
              <a:gd name="connsiteY137" fmla="*/ 2825232 h 3168646"/>
              <a:gd name="connsiteX138" fmla="*/ 2395219 w 3172463"/>
              <a:gd name="connsiteY138" fmla="*/ 2842547 h 3168646"/>
              <a:gd name="connsiteX139" fmla="*/ 2373095 w 3172463"/>
              <a:gd name="connsiteY139" fmla="*/ 2861786 h 3168646"/>
              <a:gd name="connsiteX140" fmla="*/ 2353856 w 3172463"/>
              <a:gd name="connsiteY140" fmla="*/ 2883911 h 3168646"/>
              <a:gd name="connsiteX141" fmla="*/ 2335579 w 3172463"/>
              <a:gd name="connsiteY141" fmla="*/ 2906997 h 3168646"/>
              <a:gd name="connsiteX142" fmla="*/ 2317302 w 3172463"/>
              <a:gd name="connsiteY142" fmla="*/ 2931046 h 3168646"/>
              <a:gd name="connsiteX143" fmla="*/ 2299026 w 3172463"/>
              <a:gd name="connsiteY143" fmla="*/ 2955095 h 3168646"/>
              <a:gd name="connsiteX144" fmla="*/ 2280749 w 3172463"/>
              <a:gd name="connsiteY144" fmla="*/ 2978181 h 3168646"/>
              <a:gd name="connsiteX145" fmla="*/ 2260548 w 3172463"/>
              <a:gd name="connsiteY145" fmla="*/ 3000306 h 3168646"/>
              <a:gd name="connsiteX146" fmla="*/ 2240347 w 3172463"/>
              <a:gd name="connsiteY146" fmla="*/ 3019544 h 3168646"/>
              <a:gd name="connsiteX147" fmla="*/ 2217262 w 3172463"/>
              <a:gd name="connsiteY147" fmla="*/ 3035898 h 3168646"/>
              <a:gd name="connsiteX148" fmla="*/ 2193213 w 3172463"/>
              <a:gd name="connsiteY148" fmla="*/ 3048403 h 3168646"/>
              <a:gd name="connsiteX149" fmla="*/ 2164354 w 3172463"/>
              <a:gd name="connsiteY149" fmla="*/ 3057061 h 3168646"/>
              <a:gd name="connsiteX150" fmla="*/ 2134534 w 3172463"/>
              <a:gd name="connsiteY150" fmla="*/ 3060909 h 3168646"/>
              <a:gd name="connsiteX151" fmla="*/ 2103753 w 3172463"/>
              <a:gd name="connsiteY151" fmla="*/ 3061870 h 3168646"/>
              <a:gd name="connsiteX152" fmla="*/ 2071047 w 3172463"/>
              <a:gd name="connsiteY152" fmla="*/ 3058984 h 3168646"/>
              <a:gd name="connsiteX153" fmla="*/ 2038341 w 3172463"/>
              <a:gd name="connsiteY153" fmla="*/ 3055137 h 3168646"/>
              <a:gd name="connsiteX154" fmla="*/ 2005635 w 3172463"/>
              <a:gd name="connsiteY154" fmla="*/ 3050327 h 3168646"/>
              <a:gd name="connsiteX155" fmla="*/ 1972930 w 3172463"/>
              <a:gd name="connsiteY155" fmla="*/ 3046480 h 3168646"/>
              <a:gd name="connsiteX156" fmla="*/ 1940223 w 3172463"/>
              <a:gd name="connsiteY156" fmla="*/ 3044555 h 3168646"/>
              <a:gd name="connsiteX157" fmla="*/ 1908479 w 3172463"/>
              <a:gd name="connsiteY157" fmla="*/ 3044555 h 3168646"/>
              <a:gd name="connsiteX158" fmla="*/ 1878660 w 3172463"/>
              <a:gd name="connsiteY158" fmla="*/ 3048403 h 3168646"/>
              <a:gd name="connsiteX159" fmla="*/ 1847878 w 3172463"/>
              <a:gd name="connsiteY159" fmla="*/ 3056099 h 3168646"/>
              <a:gd name="connsiteX160" fmla="*/ 1819981 w 3172463"/>
              <a:gd name="connsiteY160" fmla="*/ 3067642 h 3168646"/>
              <a:gd name="connsiteX161" fmla="*/ 1791124 w 3172463"/>
              <a:gd name="connsiteY161" fmla="*/ 3083033 h 3168646"/>
              <a:gd name="connsiteX162" fmla="*/ 1762267 w 3172463"/>
              <a:gd name="connsiteY162" fmla="*/ 3098425 h 3168646"/>
              <a:gd name="connsiteX163" fmla="*/ 1733408 w 3172463"/>
              <a:gd name="connsiteY163" fmla="*/ 3115739 h 3168646"/>
              <a:gd name="connsiteX164" fmla="*/ 1705511 w 3172463"/>
              <a:gd name="connsiteY164" fmla="*/ 3132093 h 3168646"/>
              <a:gd name="connsiteX165" fmla="*/ 1675692 w 3172463"/>
              <a:gd name="connsiteY165" fmla="*/ 3146521 h 3168646"/>
              <a:gd name="connsiteX166" fmla="*/ 1646833 w 3172463"/>
              <a:gd name="connsiteY166" fmla="*/ 3158065 h 3168646"/>
              <a:gd name="connsiteX167" fmla="*/ 1617013 w 3172463"/>
              <a:gd name="connsiteY167" fmla="*/ 3165761 h 3168646"/>
              <a:gd name="connsiteX168" fmla="*/ 1586232 w 3172463"/>
              <a:gd name="connsiteY168" fmla="*/ 3168646 h 3168646"/>
              <a:gd name="connsiteX169" fmla="*/ 1555450 w 3172463"/>
              <a:gd name="connsiteY169" fmla="*/ 3165761 h 3168646"/>
              <a:gd name="connsiteX170" fmla="*/ 1525630 w 3172463"/>
              <a:gd name="connsiteY170" fmla="*/ 3158065 h 3168646"/>
              <a:gd name="connsiteX171" fmla="*/ 1496773 w 3172463"/>
              <a:gd name="connsiteY171" fmla="*/ 3146521 h 3168646"/>
              <a:gd name="connsiteX172" fmla="*/ 1466952 w 3172463"/>
              <a:gd name="connsiteY172" fmla="*/ 3132093 h 3168646"/>
              <a:gd name="connsiteX173" fmla="*/ 1439055 w 3172463"/>
              <a:gd name="connsiteY173" fmla="*/ 3115739 h 3168646"/>
              <a:gd name="connsiteX174" fmla="*/ 1410198 w 3172463"/>
              <a:gd name="connsiteY174" fmla="*/ 3098425 h 3168646"/>
              <a:gd name="connsiteX175" fmla="*/ 1381339 w 3172463"/>
              <a:gd name="connsiteY175" fmla="*/ 3083033 h 3168646"/>
              <a:gd name="connsiteX176" fmla="*/ 1352482 w 3172463"/>
              <a:gd name="connsiteY176" fmla="*/ 3067642 h 3168646"/>
              <a:gd name="connsiteX177" fmla="*/ 1323624 w 3172463"/>
              <a:gd name="connsiteY177" fmla="*/ 3056099 h 3168646"/>
              <a:gd name="connsiteX178" fmla="*/ 1293804 w 3172463"/>
              <a:gd name="connsiteY178" fmla="*/ 3048403 h 3168646"/>
              <a:gd name="connsiteX179" fmla="*/ 1263984 w 3172463"/>
              <a:gd name="connsiteY179" fmla="*/ 3044555 h 3168646"/>
              <a:gd name="connsiteX180" fmla="*/ 1232239 w 3172463"/>
              <a:gd name="connsiteY180" fmla="*/ 3044555 h 3168646"/>
              <a:gd name="connsiteX181" fmla="*/ 1199534 w 3172463"/>
              <a:gd name="connsiteY181" fmla="*/ 3046480 h 3168646"/>
              <a:gd name="connsiteX182" fmla="*/ 1166828 w 3172463"/>
              <a:gd name="connsiteY182" fmla="*/ 3050327 h 3168646"/>
              <a:gd name="connsiteX183" fmla="*/ 1134122 w 3172463"/>
              <a:gd name="connsiteY183" fmla="*/ 3055137 h 3168646"/>
              <a:gd name="connsiteX184" fmla="*/ 1101416 w 3172463"/>
              <a:gd name="connsiteY184" fmla="*/ 3058984 h 3168646"/>
              <a:gd name="connsiteX185" fmla="*/ 1068710 w 3172463"/>
              <a:gd name="connsiteY185" fmla="*/ 3061870 h 3168646"/>
              <a:gd name="connsiteX186" fmla="*/ 1037929 w 3172463"/>
              <a:gd name="connsiteY186" fmla="*/ 3060909 h 3168646"/>
              <a:gd name="connsiteX187" fmla="*/ 1008109 w 3172463"/>
              <a:gd name="connsiteY187" fmla="*/ 3057061 h 3168646"/>
              <a:gd name="connsiteX188" fmla="*/ 979250 w 3172463"/>
              <a:gd name="connsiteY188" fmla="*/ 3048403 h 3168646"/>
              <a:gd name="connsiteX189" fmla="*/ 955203 w 3172463"/>
              <a:gd name="connsiteY189" fmla="*/ 3035898 h 3168646"/>
              <a:gd name="connsiteX190" fmla="*/ 932115 w 3172463"/>
              <a:gd name="connsiteY190" fmla="*/ 3019544 h 3168646"/>
              <a:gd name="connsiteX191" fmla="*/ 911915 w 3172463"/>
              <a:gd name="connsiteY191" fmla="*/ 3000306 h 3168646"/>
              <a:gd name="connsiteX192" fmla="*/ 891714 w 3172463"/>
              <a:gd name="connsiteY192" fmla="*/ 2978181 h 3168646"/>
              <a:gd name="connsiteX193" fmla="*/ 873437 w 3172463"/>
              <a:gd name="connsiteY193" fmla="*/ 2955095 h 3168646"/>
              <a:gd name="connsiteX194" fmla="*/ 855161 w 3172463"/>
              <a:gd name="connsiteY194" fmla="*/ 2931046 h 3168646"/>
              <a:gd name="connsiteX195" fmla="*/ 836884 w 3172463"/>
              <a:gd name="connsiteY195" fmla="*/ 2906997 h 3168646"/>
              <a:gd name="connsiteX196" fmla="*/ 818608 w 3172463"/>
              <a:gd name="connsiteY196" fmla="*/ 2883911 h 3168646"/>
              <a:gd name="connsiteX197" fmla="*/ 799368 w 3172463"/>
              <a:gd name="connsiteY197" fmla="*/ 2861786 h 3168646"/>
              <a:gd name="connsiteX198" fmla="*/ 777244 w 3172463"/>
              <a:gd name="connsiteY198" fmla="*/ 2842547 h 3168646"/>
              <a:gd name="connsiteX199" fmla="*/ 756081 w 3172463"/>
              <a:gd name="connsiteY199" fmla="*/ 2825232 h 3168646"/>
              <a:gd name="connsiteX200" fmla="*/ 732033 w 3172463"/>
              <a:gd name="connsiteY200" fmla="*/ 2811765 h 3168646"/>
              <a:gd name="connsiteX201" fmla="*/ 706061 w 3172463"/>
              <a:gd name="connsiteY201" fmla="*/ 2800222 h 3168646"/>
              <a:gd name="connsiteX202" fmla="*/ 678165 w 3172463"/>
              <a:gd name="connsiteY202" fmla="*/ 2790602 h 3168646"/>
              <a:gd name="connsiteX203" fmla="*/ 649306 w 3172463"/>
              <a:gd name="connsiteY203" fmla="*/ 2781945 h 3168646"/>
              <a:gd name="connsiteX204" fmla="*/ 620449 w 3172463"/>
              <a:gd name="connsiteY204" fmla="*/ 2774249 h 3168646"/>
              <a:gd name="connsiteX205" fmla="*/ 590629 w 3172463"/>
              <a:gd name="connsiteY205" fmla="*/ 2766553 h 3168646"/>
              <a:gd name="connsiteX206" fmla="*/ 562733 w 3172463"/>
              <a:gd name="connsiteY206" fmla="*/ 2757896 h 3168646"/>
              <a:gd name="connsiteX207" fmla="*/ 534836 w 3172463"/>
              <a:gd name="connsiteY207" fmla="*/ 2748276 h 3168646"/>
              <a:gd name="connsiteX208" fmla="*/ 508865 w 3172463"/>
              <a:gd name="connsiteY208" fmla="*/ 2736733 h 3168646"/>
              <a:gd name="connsiteX209" fmla="*/ 485777 w 3172463"/>
              <a:gd name="connsiteY209" fmla="*/ 2722304 h 3168646"/>
              <a:gd name="connsiteX210" fmla="*/ 464615 w 3172463"/>
              <a:gd name="connsiteY210" fmla="*/ 2704989 h 3168646"/>
              <a:gd name="connsiteX211" fmla="*/ 447301 w 3172463"/>
              <a:gd name="connsiteY211" fmla="*/ 2683827 h 3168646"/>
              <a:gd name="connsiteX212" fmla="*/ 432872 w 3172463"/>
              <a:gd name="connsiteY212" fmla="*/ 2660739 h 3168646"/>
              <a:gd name="connsiteX213" fmla="*/ 421328 w 3172463"/>
              <a:gd name="connsiteY213" fmla="*/ 2634767 h 3168646"/>
              <a:gd name="connsiteX214" fmla="*/ 411709 w 3172463"/>
              <a:gd name="connsiteY214" fmla="*/ 2606871 h 3168646"/>
              <a:gd name="connsiteX215" fmla="*/ 403052 w 3172463"/>
              <a:gd name="connsiteY215" fmla="*/ 2578974 h 3168646"/>
              <a:gd name="connsiteX216" fmla="*/ 395356 w 3172463"/>
              <a:gd name="connsiteY216" fmla="*/ 2549154 h 3168646"/>
              <a:gd name="connsiteX217" fmla="*/ 387660 w 3172463"/>
              <a:gd name="connsiteY217" fmla="*/ 2520296 h 3168646"/>
              <a:gd name="connsiteX218" fmla="*/ 379003 w 3172463"/>
              <a:gd name="connsiteY218" fmla="*/ 2491437 h 3168646"/>
              <a:gd name="connsiteX219" fmla="*/ 369384 w 3172463"/>
              <a:gd name="connsiteY219" fmla="*/ 2463540 h 3168646"/>
              <a:gd name="connsiteX220" fmla="*/ 357840 w 3172463"/>
              <a:gd name="connsiteY220" fmla="*/ 2437568 h 3168646"/>
              <a:gd name="connsiteX221" fmla="*/ 344373 w 3172463"/>
              <a:gd name="connsiteY221" fmla="*/ 2413519 h 3168646"/>
              <a:gd name="connsiteX222" fmla="*/ 327059 w 3172463"/>
              <a:gd name="connsiteY222" fmla="*/ 2392356 h 3168646"/>
              <a:gd name="connsiteX223" fmla="*/ 307820 w 3172463"/>
              <a:gd name="connsiteY223" fmla="*/ 2370232 h 3168646"/>
              <a:gd name="connsiteX224" fmla="*/ 285695 w 3172463"/>
              <a:gd name="connsiteY224" fmla="*/ 2350993 h 3168646"/>
              <a:gd name="connsiteX225" fmla="*/ 261646 w 3172463"/>
              <a:gd name="connsiteY225" fmla="*/ 2332716 h 3168646"/>
              <a:gd name="connsiteX226" fmla="*/ 237598 w 3172463"/>
              <a:gd name="connsiteY226" fmla="*/ 2314439 h 3168646"/>
              <a:gd name="connsiteX227" fmla="*/ 213550 w 3172463"/>
              <a:gd name="connsiteY227" fmla="*/ 2296163 h 3168646"/>
              <a:gd name="connsiteX228" fmla="*/ 190463 w 3172463"/>
              <a:gd name="connsiteY228" fmla="*/ 2277885 h 3168646"/>
              <a:gd name="connsiteX229" fmla="*/ 168339 w 3172463"/>
              <a:gd name="connsiteY229" fmla="*/ 2257685 h 3168646"/>
              <a:gd name="connsiteX230" fmla="*/ 149100 w 3172463"/>
              <a:gd name="connsiteY230" fmla="*/ 2237484 h 3168646"/>
              <a:gd name="connsiteX231" fmla="*/ 132748 w 3172463"/>
              <a:gd name="connsiteY231" fmla="*/ 2214397 h 3168646"/>
              <a:gd name="connsiteX232" fmla="*/ 120243 w 3172463"/>
              <a:gd name="connsiteY232" fmla="*/ 2190349 h 3168646"/>
              <a:gd name="connsiteX233" fmla="*/ 111585 w 3172463"/>
              <a:gd name="connsiteY233" fmla="*/ 2161491 h 3168646"/>
              <a:gd name="connsiteX234" fmla="*/ 107737 w 3172463"/>
              <a:gd name="connsiteY234" fmla="*/ 2131670 h 3168646"/>
              <a:gd name="connsiteX235" fmla="*/ 106775 w 3172463"/>
              <a:gd name="connsiteY235" fmla="*/ 2100887 h 3168646"/>
              <a:gd name="connsiteX236" fmla="*/ 109661 w 3172463"/>
              <a:gd name="connsiteY236" fmla="*/ 2068181 h 3168646"/>
              <a:gd name="connsiteX237" fmla="*/ 113509 w 3172463"/>
              <a:gd name="connsiteY237" fmla="*/ 2035476 h 3168646"/>
              <a:gd name="connsiteX238" fmla="*/ 118318 w 3172463"/>
              <a:gd name="connsiteY238" fmla="*/ 2002769 h 3168646"/>
              <a:gd name="connsiteX239" fmla="*/ 122166 w 3172463"/>
              <a:gd name="connsiteY239" fmla="*/ 1970063 h 3168646"/>
              <a:gd name="connsiteX240" fmla="*/ 124091 w 3172463"/>
              <a:gd name="connsiteY240" fmla="*/ 1937358 h 3168646"/>
              <a:gd name="connsiteX241" fmla="*/ 124091 w 3172463"/>
              <a:gd name="connsiteY241" fmla="*/ 1905613 h 3168646"/>
              <a:gd name="connsiteX242" fmla="*/ 120243 w 3172463"/>
              <a:gd name="connsiteY242" fmla="*/ 1875793 h 3168646"/>
              <a:gd name="connsiteX243" fmla="*/ 112547 w 3172463"/>
              <a:gd name="connsiteY243" fmla="*/ 1845972 h 3168646"/>
              <a:gd name="connsiteX244" fmla="*/ 101003 w 3172463"/>
              <a:gd name="connsiteY244" fmla="*/ 1818075 h 3168646"/>
              <a:gd name="connsiteX245" fmla="*/ 86575 w 3172463"/>
              <a:gd name="connsiteY245" fmla="*/ 1789218 h 3168646"/>
              <a:gd name="connsiteX246" fmla="*/ 70221 w 3172463"/>
              <a:gd name="connsiteY246" fmla="*/ 1760360 h 3168646"/>
              <a:gd name="connsiteX247" fmla="*/ 52908 w 3172463"/>
              <a:gd name="connsiteY247" fmla="*/ 1731501 h 3168646"/>
              <a:gd name="connsiteX248" fmla="*/ 36554 w 3172463"/>
              <a:gd name="connsiteY248" fmla="*/ 1703604 h 3168646"/>
              <a:gd name="connsiteX249" fmla="*/ 22125 w 3172463"/>
              <a:gd name="connsiteY249" fmla="*/ 1673784 h 3168646"/>
              <a:gd name="connsiteX250" fmla="*/ 10582 w 3172463"/>
              <a:gd name="connsiteY250" fmla="*/ 1644925 h 3168646"/>
              <a:gd name="connsiteX251" fmla="*/ 2886 w 3172463"/>
              <a:gd name="connsiteY251" fmla="*/ 1615105 h 3168646"/>
              <a:gd name="connsiteX252" fmla="*/ 0 w 3172463"/>
              <a:gd name="connsiteY252" fmla="*/ 1584323 h 3168646"/>
              <a:gd name="connsiteX253" fmla="*/ 2886 w 3172463"/>
              <a:gd name="connsiteY253" fmla="*/ 1553541 h 3168646"/>
              <a:gd name="connsiteX254" fmla="*/ 10582 w 3172463"/>
              <a:gd name="connsiteY254" fmla="*/ 1523721 h 3168646"/>
              <a:gd name="connsiteX255" fmla="*/ 22125 w 3172463"/>
              <a:gd name="connsiteY255" fmla="*/ 1494862 h 3168646"/>
              <a:gd name="connsiteX256" fmla="*/ 36554 w 3172463"/>
              <a:gd name="connsiteY256" fmla="*/ 1465043 h 3168646"/>
              <a:gd name="connsiteX257" fmla="*/ 52908 w 3172463"/>
              <a:gd name="connsiteY257" fmla="*/ 1437145 h 3168646"/>
              <a:gd name="connsiteX258" fmla="*/ 70221 w 3172463"/>
              <a:gd name="connsiteY258" fmla="*/ 1408288 h 3168646"/>
              <a:gd name="connsiteX259" fmla="*/ 86575 w 3172463"/>
              <a:gd name="connsiteY259" fmla="*/ 1379429 h 3168646"/>
              <a:gd name="connsiteX260" fmla="*/ 101003 w 3172463"/>
              <a:gd name="connsiteY260" fmla="*/ 1350571 h 3168646"/>
              <a:gd name="connsiteX261" fmla="*/ 112547 w 3172463"/>
              <a:gd name="connsiteY261" fmla="*/ 1322674 h 3168646"/>
              <a:gd name="connsiteX262" fmla="*/ 120243 w 3172463"/>
              <a:gd name="connsiteY262" fmla="*/ 1292853 h 3168646"/>
              <a:gd name="connsiteX263" fmla="*/ 124091 w 3172463"/>
              <a:gd name="connsiteY263" fmla="*/ 1263034 h 3168646"/>
              <a:gd name="connsiteX264" fmla="*/ 124091 w 3172463"/>
              <a:gd name="connsiteY264" fmla="*/ 1231290 h 3168646"/>
              <a:gd name="connsiteX265" fmla="*/ 122166 w 3172463"/>
              <a:gd name="connsiteY265" fmla="*/ 1198583 h 3168646"/>
              <a:gd name="connsiteX266" fmla="*/ 118318 w 3172463"/>
              <a:gd name="connsiteY266" fmla="*/ 1165877 h 3168646"/>
              <a:gd name="connsiteX267" fmla="*/ 113509 w 3172463"/>
              <a:gd name="connsiteY267" fmla="*/ 1133171 h 3168646"/>
              <a:gd name="connsiteX268" fmla="*/ 109661 w 3172463"/>
              <a:gd name="connsiteY268" fmla="*/ 1100465 h 3168646"/>
              <a:gd name="connsiteX269" fmla="*/ 106775 w 3172463"/>
              <a:gd name="connsiteY269" fmla="*/ 1067759 h 3168646"/>
              <a:gd name="connsiteX270" fmla="*/ 107737 w 3172463"/>
              <a:gd name="connsiteY270" fmla="*/ 1036977 h 3168646"/>
              <a:gd name="connsiteX271" fmla="*/ 111585 w 3172463"/>
              <a:gd name="connsiteY271" fmla="*/ 1007156 h 3168646"/>
              <a:gd name="connsiteX272" fmla="*/ 120243 w 3172463"/>
              <a:gd name="connsiteY272" fmla="*/ 978298 h 3168646"/>
              <a:gd name="connsiteX273" fmla="*/ 132748 w 3172463"/>
              <a:gd name="connsiteY273" fmla="*/ 954249 h 3168646"/>
              <a:gd name="connsiteX274" fmla="*/ 149100 w 3172463"/>
              <a:gd name="connsiteY274" fmla="*/ 931163 h 3168646"/>
              <a:gd name="connsiteX275" fmla="*/ 168339 w 3172463"/>
              <a:gd name="connsiteY275" fmla="*/ 910962 h 3168646"/>
              <a:gd name="connsiteX276" fmla="*/ 190463 w 3172463"/>
              <a:gd name="connsiteY276" fmla="*/ 890761 h 3168646"/>
              <a:gd name="connsiteX277" fmla="*/ 213550 w 3172463"/>
              <a:gd name="connsiteY277" fmla="*/ 872484 h 3168646"/>
              <a:gd name="connsiteX278" fmla="*/ 237598 w 3172463"/>
              <a:gd name="connsiteY278" fmla="*/ 854207 h 3168646"/>
              <a:gd name="connsiteX279" fmla="*/ 261646 w 3172463"/>
              <a:gd name="connsiteY279" fmla="*/ 835930 h 3168646"/>
              <a:gd name="connsiteX280" fmla="*/ 285695 w 3172463"/>
              <a:gd name="connsiteY280" fmla="*/ 817653 h 3168646"/>
              <a:gd name="connsiteX281" fmla="*/ 307820 w 3172463"/>
              <a:gd name="connsiteY281" fmla="*/ 798415 h 3168646"/>
              <a:gd name="connsiteX282" fmla="*/ 327059 w 3172463"/>
              <a:gd name="connsiteY282" fmla="*/ 776290 h 3168646"/>
              <a:gd name="connsiteX283" fmla="*/ 344373 w 3172463"/>
              <a:gd name="connsiteY283" fmla="*/ 755127 h 3168646"/>
              <a:gd name="connsiteX284" fmla="*/ 357840 w 3172463"/>
              <a:gd name="connsiteY284" fmla="*/ 731079 h 3168646"/>
              <a:gd name="connsiteX285" fmla="*/ 369384 w 3172463"/>
              <a:gd name="connsiteY285" fmla="*/ 705106 h 3168646"/>
              <a:gd name="connsiteX286" fmla="*/ 379003 w 3172463"/>
              <a:gd name="connsiteY286" fmla="*/ 677209 h 3168646"/>
              <a:gd name="connsiteX287" fmla="*/ 387660 w 3172463"/>
              <a:gd name="connsiteY287" fmla="*/ 648350 h 3168646"/>
              <a:gd name="connsiteX288" fmla="*/ 395356 w 3172463"/>
              <a:gd name="connsiteY288" fmla="*/ 619492 h 3168646"/>
              <a:gd name="connsiteX289" fmla="*/ 403052 w 3172463"/>
              <a:gd name="connsiteY289" fmla="*/ 589672 h 3168646"/>
              <a:gd name="connsiteX290" fmla="*/ 411709 w 3172463"/>
              <a:gd name="connsiteY290" fmla="*/ 561776 h 3168646"/>
              <a:gd name="connsiteX291" fmla="*/ 421328 w 3172463"/>
              <a:gd name="connsiteY291" fmla="*/ 533879 h 3168646"/>
              <a:gd name="connsiteX292" fmla="*/ 432872 w 3172463"/>
              <a:gd name="connsiteY292" fmla="*/ 507907 h 3168646"/>
              <a:gd name="connsiteX293" fmla="*/ 447301 w 3172463"/>
              <a:gd name="connsiteY293" fmla="*/ 484821 h 3168646"/>
              <a:gd name="connsiteX294" fmla="*/ 464615 w 3172463"/>
              <a:gd name="connsiteY294" fmla="*/ 463658 h 3168646"/>
              <a:gd name="connsiteX295" fmla="*/ 485777 w 3172463"/>
              <a:gd name="connsiteY295" fmla="*/ 446343 h 3168646"/>
              <a:gd name="connsiteX296" fmla="*/ 508865 w 3172463"/>
              <a:gd name="connsiteY296" fmla="*/ 431914 h 3168646"/>
              <a:gd name="connsiteX297" fmla="*/ 534836 w 3172463"/>
              <a:gd name="connsiteY297" fmla="*/ 420370 h 3168646"/>
              <a:gd name="connsiteX298" fmla="*/ 562733 w 3172463"/>
              <a:gd name="connsiteY298" fmla="*/ 410751 h 3168646"/>
              <a:gd name="connsiteX299" fmla="*/ 590629 w 3172463"/>
              <a:gd name="connsiteY299" fmla="*/ 402093 h 3168646"/>
              <a:gd name="connsiteX300" fmla="*/ 620449 w 3172463"/>
              <a:gd name="connsiteY300" fmla="*/ 394397 h 3168646"/>
              <a:gd name="connsiteX301" fmla="*/ 649306 w 3172463"/>
              <a:gd name="connsiteY301" fmla="*/ 386701 h 3168646"/>
              <a:gd name="connsiteX302" fmla="*/ 678165 w 3172463"/>
              <a:gd name="connsiteY302" fmla="*/ 378044 h 3168646"/>
              <a:gd name="connsiteX303" fmla="*/ 706061 w 3172463"/>
              <a:gd name="connsiteY303" fmla="*/ 368425 h 3168646"/>
              <a:gd name="connsiteX304" fmla="*/ 732033 w 3172463"/>
              <a:gd name="connsiteY304" fmla="*/ 356881 h 3168646"/>
              <a:gd name="connsiteX305" fmla="*/ 756081 w 3172463"/>
              <a:gd name="connsiteY305" fmla="*/ 343415 h 3168646"/>
              <a:gd name="connsiteX306" fmla="*/ 777244 w 3172463"/>
              <a:gd name="connsiteY306" fmla="*/ 326100 h 3168646"/>
              <a:gd name="connsiteX307" fmla="*/ 799368 w 3172463"/>
              <a:gd name="connsiteY307" fmla="*/ 306860 h 3168646"/>
              <a:gd name="connsiteX308" fmla="*/ 818608 w 3172463"/>
              <a:gd name="connsiteY308" fmla="*/ 284735 h 3168646"/>
              <a:gd name="connsiteX309" fmla="*/ 836884 w 3172463"/>
              <a:gd name="connsiteY309" fmla="*/ 261649 h 3168646"/>
              <a:gd name="connsiteX310" fmla="*/ 855161 w 3172463"/>
              <a:gd name="connsiteY310" fmla="*/ 237601 h 3168646"/>
              <a:gd name="connsiteX311" fmla="*/ 873437 w 3172463"/>
              <a:gd name="connsiteY311" fmla="*/ 213551 h 3168646"/>
              <a:gd name="connsiteX312" fmla="*/ 891714 w 3172463"/>
              <a:gd name="connsiteY312" fmla="*/ 190465 h 3168646"/>
              <a:gd name="connsiteX313" fmla="*/ 911915 w 3172463"/>
              <a:gd name="connsiteY313" fmla="*/ 168340 h 3168646"/>
              <a:gd name="connsiteX314" fmla="*/ 932115 w 3172463"/>
              <a:gd name="connsiteY314" fmla="*/ 149102 h 3168646"/>
              <a:gd name="connsiteX315" fmla="*/ 955203 w 3172463"/>
              <a:gd name="connsiteY315" fmla="*/ 132748 h 3168646"/>
              <a:gd name="connsiteX316" fmla="*/ 979250 w 3172463"/>
              <a:gd name="connsiteY316" fmla="*/ 120243 h 3168646"/>
              <a:gd name="connsiteX317" fmla="*/ 1008109 w 3172463"/>
              <a:gd name="connsiteY317" fmla="*/ 111585 h 3168646"/>
              <a:gd name="connsiteX318" fmla="*/ 1037929 w 3172463"/>
              <a:gd name="connsiteY318" fmla="*/ 107738 h 3168646"/>
              <a:gd name="connsiteX319" fmla="*/ 1068710 w 3172463"/>
              <a:gd name="connsiteY319" fmla="*/ 106776 h 3168646"/>
              <a:gd name="connsiteX320" fmla="*/ 1101416 w 3172463"/>
              <a:gd name="connsiteY320" fmla="*/ 109662 h 3168646"/>
              <a:gd name="connsiteX321" fmla="*/ 1134122 w 3172463"/>
              <a:gd name="connsiteY321" fmla="*/ 113510 h 3168646"/>
              <a:gd name="connsiteX322" fmla="*/ 1166828 w 3172463"/>
              <a:gd name="connsiteY322" fmla="*/ 118320 h 3168646"/>
              <a:gd name="connsiteX323" fmla="*/ 1199534 w 3172463"/>
              <a:gd name="connsiteY323" fmla="*/ 122167 h 3168646"/>
              <a:gd name="connsiteX324" fmla="*/ 1232239 w 3172463"/>
              <a:gd name="connsiteY324" fmla="*/ 124091 h 3168646"/>
              <a:gd name="connsiteX325" fmla="*/ 1263984 w 3172463"/>
              <a:gd name="connsiteY325" fmla="*/ 124091 h 3168646"/>
              <a:gd name="connsiteX326" fmla="*/ 1293804 w 3172463"/>
              <a:gd name="connsiteY326" fmla="*/ 120243 h 3168646"/>
              <a:gd name="connsiteX327" fmla="*/ 1323624 w 3172463"/>
              <a:gd name="connsiteY327" fmla="*/ 112547 h 3168646"/>
              <a:gd name="connsiteX328" fmla="*/ 1352482 w 3172463"/>
              <a:gd name="connsiteY328" fmla="*/ 101004 h 3168646"/>
              <a:gd name="connsiteX329" fmla="*/ 1381339 w 3172463"/>
              <a:gd name="connsiteY329" fmla="*/ 85613 h 3168646"/>
              <a:gd name="connsiteX330" fmla="*/ 1410198 w 3172463"/>
              <a:gd name="connsiteY330" fmla="*/ 70222 h 3168646"/>
              <a:gd name="connsiteX331" fmla="*/ 1439055 w 3172463"/>
              <a:gd name="connsiteY331" fmla="*/ 52907 h 3168646"/>
              <a:gd name="connsiteX332" fmla="*/ 1466952 w 3172463"/>
              <a:gd name="connsiteY332" fmla="*/ 36554 h 3168646"/>
              <a:gd name="connsiteX333" fmla="*/ 1496773 w 3172463"/>
              <a:gd name="connsiteY333" fmla="*/ 22125 h 3168646"/>
              <a:gd name="connsiteX334" fmla="*/ 1525630 w 3172463"/>
              <a:gd name="connsiteY334" fmla="*/ 10581 h 3168646"/>
              <a:gd name="connsiteX335" fmla="*/ 1555450 w 3172463"/>
              <a:gd name="connsiteY335" fmla="*/ 2885 h 3168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Lst>
            <a:rect l="l" t="t" r="r" b="b"/>
            <a:pathLst>
              <a:path w="3172463" h="3168646">
                <a:moveTo>
                  <a:pt x="1586232" y="0"/>
                </a:moveTo>
                <a:lnTo>
                  <a:pt x="1617013" y="2885"/>
                </a:lnTo>
                <a:lnTo>
                  <a:pt x="1646833" y="10581"/>
                </a:lnTo>
                <a:lnTo>
                  <a:pt x="1675692" y="22125"/>
                </a:lnTo>
                <a:lnTo>
                  <a:pt x="1705511" y="36554"/>
                </a:lnTo>
                <a:lnTo>
                  <a:pt x="1733408" y="52907"/>
                </a:lnTo>
                <a:lnTo>
                  <a:pt x="1762267" y="70222"/>
                </a:lnTo>
                <a:lnTo>
                  <a:pt x="1791124" y="85613"/>
                </a:lnTo>
                <a:lnTo>
                  <a:pt x="1819981" y="101004"/>
                </a:lnTo>
                <a:lnTo>
                  <a:pt x="1847878" y="112547"/>
                </a:lnTo>
                <a:lnTo>
                  <a:pt x="1878660" y="120243"/>
                </a:lnTo>
                <a:lnTo>
                  <a:pt x="1908479" y="124091"/>
                </a:lnTo>
                <a:lnTo>
                  <a:pt x="1940223" y="124091"/>
                </a:lnTo>
                <a:lnTo>
                  <a:pt x="1972930" y="122167"/>
                </a:lnTo>
                <a:lnTo>
                  <a:pt x="2005635" y="118320"/>
                </a:lnTo>
                <a:lnTo>
                  <a:pt x="2038341" y="113510"/>
                </a:lnTo>
                <a:lnTo>
                  <a:pt x="2071047" y="109662"/>
                </a:lnTo>
                <a:lnTo>
                  <a:pt x="2103753" y="106776"/>
                </a:lnTo>
                <a:lnTo>
                  <a:pt x="2134534" y="107738"/>
                </a:lnTo>
                <a:lnTo>
                  <a:pt x="2164354" y="111585"/>
                </a:lnTo>
                <a:lnTo>
                  <a:pt x="2193213" y="120243"/>
                </a:lnTo>
                <a:lnTo>
                  <a:pt x="2217262" y="132748"/>
                </a:lnTo>
                <a:lnTo>
                  <a:pt x="2240347" y="149102"/>
                </a:lnTo>
                <a:lnTo>
                  <a:pt x="2260548" y="168340"/>
                </a:lnTo>
                <a:lnTo>
                  <a:pt x="2280749" y="190465"/>
                </a:lnTo>
                <a:lnTo>
                  <a:pt x="2299026" y="213551"/>
                </a:lnTo>
                <a:lnTo>
                  <a:pt x="2317302" y="237601"/>
                </a:lnTo>
                <a:lnTo>
                  <a:pt x="2335579" y="261649"/>
                </a:lnTo>
                <a:lnTo>
                  <a:pt x="2353856" y="284735"/>
                </a:lnTo>
                <a:lnTo>
                  <a:pt x="2373095" y="306860"/>
                </a:lnTo>
                <a:lnTo>
                  <a:pt x="2395219" y="326100"/>
                </a:lnTo>
                <a:lnTo>
                  <a:pt x="2416382" y="343415"/>
                </a:lnTo>
                <a:lnTo>
                  <a:pt x="2440430" y="356881"/>
                </a:lnTo>
                <a:lnTo>
                  <a:pt x="2466403" y="368425"/>
                </a:lnTo>
                <a:lnTo>
                  <a:pt x="2494298" y="378044"/>
                </a:lnTo>
                <a:lnTo>
                  <a:pt x="2523156" y="386701"/>
                </a:lnTo>
                <a:lnTo>
                  <a:pt x="2552014" y="394397"/>
                </a:lnTo>
                <a:lnTo>
                  <a:pt x="2581835" y="402093"/>
                </a:lnTo>
                <a:lnTo>
                  <a:pt x="2609730" y="410751"/>
                </a:lnTo>
                <a:lnTo>
                  <a:pt x="2637626" y="420370"/>
                </a:lnTo>
                <a:lnTo>
                  <a:pt x="2663599" y="431914"/>
                </a:lnTo>
                <a:lnTo>
                  <a:pt x="2686686" y="446343"/>
                </a:lnTo>
                <a:lnTo>
                  <a:pt x="2707849" y="463658"/>
                </a:lnTo>
                <a:lnTo>
                  <a:pt x="2725162" y="484821"/>
                </a:lnTo>
                <a:lnTo>
                  <a:pt x="2739592" y="507907"/>
                </a:lnTo>
                <a:lnTo>
                  <a:pt x="2751135" y="533879"/>
                </a:lnTo>
                <a:lnTo>
                  <a:pt x="2760754" y="561776"/>
                </a:lnTo>
                <a:lnTo>
                  <a:pt x="2769411" y="589672"/>
                </a:lnTo>
                <a:lnTo>
                  <a:pt x="2777107" y="619492"/>
                </a:lnTo>
                <a:lnTo>
                  <a:pt x="2784803" y="648350"/>
                </a:lnTo>
                <a:lnTo>
                  <a:pt x="2793460" y="677209"/>
                </a:lnTo>
                <a:lnTo>
                  <a:pt x="2803080" y="705106"/>
                </a:lnTo>
                <a:lnTo>
                  <a:pt x="2814622" y="731079"/>
                </a:lnTo>
                <a:lnTo>
                  <a:pt x="2828090" y="755127"/>
                </a:lnTo>
                <a:lnTo>
                  <a:pt x="2845405" y="776290"/>
                </a:lnTo>
                <a:lnTo>
                  <a:pt x="2864644" y="798415"/>
                </a:lnTo>
                <a:lnTo>
                  <a:pt x="2886768" y="817653"/>
                </a:lnTo>
                <a:lnTo>
                  <a:pt x="2909855" y="835930"/>
                </a:lnTo>
                <a:lnTo>
                  <a:pt x="2934865" y="854207"/>
                </a:lnTo>
                <a:lnTo>
                  <a:pt x="2958913" y="872484"/>
                </a:lnTo>
                <a:lnTo>
                  <a:pt x="2982000" y="890761"/>
                </a:lnTo>
                <a:lnTo>
                  <a:pt x="3004124" y="910962"/>
                </a:lnTo>
                <a:lnTo>
                  <a:pt x="3023363" y="931163"/>
                </a:lnTo>
                <a:lnTo>
                  <a:pt x="3039716" y="954249"/>
                </a:lnTo>
                <a:lnTo>
                  <a:pt x="3052221" y="978298"/>
                </a:lnTo>
                <a:lnTo>
                  <a:pt x="3060879" y="1007156"/>
                </a:lnTo>
                <a:lnTo>
                  <a:pt x="3064726" y="1036977"/>
                </a:lnTo>
                <a:lnTo>
                  <a:pt x="3065689" y="1067759"/>
                </a:lnTo>
                <a:lnTo>
                  <a:pt x="3062802" y="1100465"/>
                </a:lnTo>
                <a:lnTo>
                  <a:pt x="3058954" y="1133171"/>
                </a:lnTo>
                <a:lnTo>
                  <a:pt x="3054145" y="1165877"/>
                </a:lnTo>
                <a:lnTo>
                  <a:pt x="3050297" y="1198583"/>
                </a:lnTo>
                <a:lnTo>
                  <a:pt x="3048374" y="1231290"/>
                </a:lnTo>
                <a:lnTo>
                  <a:pt x="3048374" y="1263034"/>
                </a:lnTo>
                <a:lnTo>
                  <a:pt x="3052221" y="1292853"/>
                </a:lnTo>
                <a:lnTo>
                  <a:pt x="3059916" y="1322674"/>
                </a:lnTo>
                <a:lnTo>
                  <a:pt x="3071460" y="1350571"/>
                </a:lnTo>
                <a:lnTo>
                  <a:pt x="3086851" y="1379429"/>
                </a:lnTo>
                <a:lnTo>
                  <a:pt x="3102242" y="1408288"/>
                </a:lnTo>
                <a:lnTo>
                  <a:pt x="3119557" y="1437145"/>
                </a:lnTo>
                <a:lnTo>
                  <a:pt x="3135909" y="1465043"/>
                </a:lnTo>
                <a:lnTo>
                  <a:pt x="3150339" y="1494862"/>
                </a:lnTo>
                <a:lnTo>
                  <a:pt x="3161881" y="1523721"/>
                </a:lnTo>
                <a:lnTo>
                  <a:pt x="3169577" y="1553541"/>
                </a:lnTo>
                <a:lnTo>
                  <a:pt x="3172463" y="1584323"/>
                </a:lnTo>
                <a:lnTo>
                  <a:pt x="3169577" y="1615105"/>
                </a:lnTo>
                <a:lnTo>
                  <a:pt x="3161881" y="1644925"/>
                </a:lnTo>
                <a:lnTo>
                  <a:pt x="3150339" y="1673784"/>
                </a:lnTo>
                <a:lnTo>
                  <a:pt x="3135909" y="1703604"/>
                </a:lnTo>
                <a:lnTo>
                  <a:pt x="3119557" y="1731501"/>
                </a:lnTo>
                <a:lnTo>
                  <a:pt x="3102242" y="1760360"/>
                </a:lnTo>
                <a:lnTo>
                  <a:pt x="3086851" y="1789218"/>
                </a:lnTo>
                <a:lnTo>
                  <a:pt x="3071460" y="1818075"/>
                </a:lnTo>
                <a:lnTo>
                  <a:pt x="3059916" y="1845972"/>
                </a:lnTo>
                <a:lnTo>
                  <a:pt x="3052221" y="1875793"/>
                </a:lnTo>
                <a:lnTo>
                  <a:pt x="3048374" y="1905613"/>
                </a:lnTo>
                <a:lnTo>
                  <a:pt x="3048374" y="1937358"/>
                </a:lnTo>
                <a:lnTo>
                  <a:pt x="3050297" y="1970063"/>
                </a:lnTo>
                <a:lnTo>
                  <a:pt x="3054145" y="2002769"/>
                </a:lnTo>
                <a:lnTo>
                  <a:pt x="3058954" y="2035476"/>
                </a:lnTo>
                <a:lnTo>
                  <a:pt x="3062802" y="2068181"/>
                </a:lnTo>
                <a:lnTo>
                  <a:pt x="3065689" y="2100887"/>
                </a:lnTo>
                <a:lnTo>
                  <a:pt x="3064726" y="2131670"/>
                </a:lnTo>
                <a:lnTo>
                  <a:pt x="3060879" y="2161491"/>
                </a:lnTo>
                <a:lnTo>
                  <a:pt x="3052221" y="2190349"/>
                </a:lnTo>
                <a:lnTo>
                  <a:pt x="3039716" y="2214397"/>
                </a:lnTo>
                <a:lnTo>
                  <a:pt x="3023363" y="2237484"/>
                </a:lnTo>
                <a:lnTo>
                  <a:pt x="3004124" y="2257685"/>
                </a:lnTo>
                <a:lnTo>
                  <a:pt x="2982000" y="2277885"/>
                </a:lnTo>
                <a:lnTo>
                  <a:pt x="2958913" y="2296163"/>
                </a:lnTo>
                <a:lnTo>
                  <a:pt x="2934865" y="2314439"/>
                </a:lnTo>
                <a:lnTo>
                  <a:pt x="2909855" y="2332716"/>
                </a:lnTo>
                <a:lnTo>
                  <a:pt x="2886768" y="2350993"/>
                </a:lnTo>
                <a:lnTo>
                  <a:pt x="2864644" y="2370232"/>
                </a:lnTo>
                <a:lnTo>
                  <a:pt x="2845405" y="2392356"/>
                </a:lnTo>
                <a:lnTo>
                  <a:pt x="2828090" y="2413519"/>
                </a:lnTo>
                <a:lnTo>
                  <a:pt x="2814622" y="2437568"/>
                </a:lnTo>
                <a:lnTo>
                  <a:pt x="2803080" y="2463540"/>
                </a:lnTo>
                <a:lnTo>
                  <a:pt x="2793460" y="2491437"/>
                </a:lnTo>
                <a:lnTo>
                  <a:pt x="2784803" y="2520296"/>
                </a:lnTo>
                <a:lnTo>
                  <a:pt x="2777107" y="2549154"/>
                </a:lnTo>
                <a:lnTo>
                  <a:pt x="2769411" y="2578974"/>
                </a:lnTo>
                <a:lnTo>
                  <a:pt x="2760754" y="2606871"/>
                </a:lnTo>
                <a:lnTo>
                  <a:pt x="2751135" y="2634767"/>
                </a:lnTo>
                <a:lnTo>
                  <a:pt x="2739592" y="2660739"/>
                </a:lnTo>
                <a:lnTo>
                  <a:pt x="2725162" y="2683827"/>
                </a:lnTo>
                <a:lnTo>
                  <a:pt x="2707849" y="2704989"/>
                </a:lnTo>
                <a:lnTo>
                  <a:pt x="2686686" y="2722304"/>
                </a:lnTo>
                <a:lnTo>
                  <a:pt x="2663599" y="2736733"/>
                </a:lnTo>
                <a:lnTo>
                  <a:pt x="2637626" y="2748276"/>
                </a:lnTo>
                <a:lnTo>
                  <a:pt x="2609730" y="2757896"/>
                </a:lnTo>
                <a:lnTo>
                  <a:pt x="2581835" y="2766553"/>
                </a:lnTo>
                <a:lnTo>
                  <a:pt x="2552014" y="2774249"/>
                </a:lnTo>
                <a:lnTo>
                  <a:pt x="2523156" y="2781945"/>
                </a:lnTo>
                <a:lnTo>
                  <a:pt x="2494298" y="2790602"/>
                </a:lnTo>
                <a:lnTo>
                  <a:pt x="2466403" y="2800222"/>
                </a:lnTo>
                <a:lnTo>
                  <a:pt x="2440430" y="2811765"/>
                </a:lnTo>
                <a:lnTo>
                  <a:pt x="2416382" y="2825232"/>
                </a:lnTo>
                <a:lnTo>
                  <a:pt x="2395219" y="2842547"/>
                </a:lnTo>
                <a:lnTo>
                  <a:pt x="2373095" y="2861786"/>
                </a:lnTo>
                <a:lnTo>
                  <a:pt x="2353856" y="2883911"/>
                </a:lnTo>
                <a:lnTo>
                  <a:pt x="2335579" y="2906997"/>
                </a:lnTo>
                <a:lnTo>
                  <a:pt x="2317302" y="2931046"/>
                </a:lnTo>
                <a:lnTo>
                  <a:pt x="2299026" y="2955095"/>
                </a:lnTo>
                <a:lnTo>
                  <a:pt x="2280749" y="2978181"/>
                </a:lnTo>
                <a:lnTo>
                  <a:pt x="2260548" y="3000306"/>
                </a:lnTo>
                <a:lnTo>
                  <a:pt x="2240347" y="3019544"/>
                </a:lnTo>
                <a:lnTo>
                  <a:pt x="2217262" y="3035898"/>
                </a:lnTo>
                <a:lnTo>
                  <a:pt x="2193213" y="3048403"/>
                </a:lnTo>
                <a:lnTo>
                  <a:pt x="2164354" y="3057061"/>
                </a:lnTo>
                <a:lnTo>
                  <a:pt x="2134534" y="3060909"/>
                </a:lnTo>
                <a:lnTo>
                  <a:pt x="2103753" y="3061870"/>
                </a:lnTo>
                <a:lnTo>
                  <a:pt x="2071047" y="3058984"/>
                </a:lnTo>
                <a:lnTo>
                  <a:pt x="2038341" y="3055137"/>
                </a:lnTo>
                <a:lnTo>
                  <a:pt x="2005635" y="3050327"/>
                </a:lnTo>
                <a:lnTo>
                  <a:pt x="1972930" y="3046480"/>
                </a:lnTo>
                <a:lnTo>
                  <a:pt x="1940223" y="3044555"/>
                </a:lnTo>
                <a:lnTo>
                  <a:pt x="1908479" y="3044555"/>
                </a:lnTo>
                <a:lnTo>
                  <a:pt x="1878660" y="3048403"/>
                </a:lnTo>
                <a:lnTo>
                  <a:pt x="1847878" y="3056099"/>
                </a:lnTo>
                <a:lnTo>
                  <a:pt x="1819981" y="3067642"/>
                </a:lnTo>
                <a:lnTo>
                  <a:pt x="1791124" y="3083033"/>
                </a:lnTo>
                <a:lnTo>
                  <a:pt x="1762267" y="3098425"/>
                </a:lnTo>
                <a:lnTo>
                  <a:pt x="1733408" y="3115739"/>
                </a:lnTo>
                <a:lnTo>
                  <a:pt x="1705511" y="3132093"/>
                </a:lnTo>
                <a:lnTo>
                  <a:pt x="1675692" y="3146521"/>
                </a:lnTo>
                <a:lnTo>
                  <a:pt x="1646833" y="3158065"/>
                </a:lnTo>
                <a:lnTo>
                  <a:pt x="1617013" y="3165761"/>
                </a:lnTo>
                <a:lnTo>
                  <a:pt x="1586232" y="3168646"/>
                </a:lnTo>
                <a:lnTo>
                  <a:pt x="1555450" y="3165761"/>
                </a:lnTo>
                <a:lnTo>
                  <a:pt x="1525630" y="3158065"/>
                </a:lnTo>
                <a:lnTo>
                  <a:pt x="1496773" y="3146521"/>
                </a:lnTo>
                <a:lnTo>
                  <a:pt x="1466952" y="3132093"/>
                </a:lnTo>
                <a:lnTo>
                  <a:pt x="1439055" y="3115739"/>
                </a:lnTo>
                <a:lnTo>
                  <a:pt x="1410198" y="3098425"/>
                </a:lnTo>
                <a:lnTo>
                  <a:pt x="1381339" y="3083033"/>
                </a:lnTo>
                <a:lnTo>
                  <a:pt x="1352482" y="3067642"/>
                </a:lnTo>
                <a:lnTo>
                  <a:pt x="1323624" y="3056099"/>
                </a:lnTo>
                <a:lnTo>
                  <a:pt x="1293804" y="3048403"/>
                </a:lnTo>
                <a:lnTo>
                  <a:pt x="1263984" y="3044555"/>
                </a:lnTo>
                <a:lnTo>
                  <a:pt x="1232239" y="3044555"/>
                </a:lnTo>
                <a:lnTo>
                  <a:pt x="1199534" y="3046480"/>
                </a:lnTo>
                <a:lnTo>
                  <a:pt x="1166828" y="3050327"/>
                </a:lnTo>
                <a:lnTo>
                  <a:pt x="1134122" y="3055137"/>
                </a:lnTo>
                <a:lnTo>
                  <a:pt x="1101416" y="3058984"/>
                </a:lnTo>
                <a:lnTo>
                  <a:pt x="1068710" y="3061870"/>
                </a:lnTo>
                <a:lnTo>
                  <a:pt x="1037929" y="3060909"/>
                </a:lnTo>
                <a:lnTo>
                  <a:pt x="1008109" y="3057061"/>
                </a:lnTo>
                <a:lnTo>
                  <a:pt x="979250" y="3048403"/>
                </a:lnTo>
                <a:lnTo>
                  <a:pt x="955203" y="3035898"/>
                </a:lnTo>
                <a:lnTo>
                  <a:pt x="932115" y="3019544"/>
                </a:lnTo>
                <a:lnTo>
                  <a:pt x="911915" y="3000306"/>
                </a:lnTo>
                <a:lnTo>
                  <a:pt x="891714" y="2978181"/>
                </a:lnTo>
                <a:lnTo>
                  <a:pt x="873437" y="2955095"/>
                </a:lnTo>
                <a:lnTo>
                  <a:pt x="855161" y="2931046"/>
                </a:lnTo>
                <a:lnTo>
                  <a:pt x="836884" y="2906997"/>
                </a:lnTo>
                <a:lnTo>
                  <a:pt x="818608" y="2883911"/>
                </a:lnTo>
                <a:lnTo>
                  <a:pt x="799368" y="2861786"/>
                </a:lnTo>
                <a:lnTo>
                  <a:pt x="777244" y="2842547"/>
                </a:lnTo>
                <a:lnTo>
                  <a:pt x="756081" y="2825232"/>
                </a:lnTo>
                <a:lnTo>
                  <a:pt x="732033" y="2811765"/>
                </a:lnTo>
                <a:lnTo>
                  <a:pt x="706061" y="2800222"/>
                </a:lnTo>
                <a:lnTo>
                  <a:pt x="678165" y="2790602"/>
                </a:lnTo>
                <a:lnTo>
                  <a:pt x="649306" y="2781945"/>
                </a:lnTo>
                <a:lnTo>
                  <a:pt x="620449" y="2774249"/>
                </a:lnTo>
                <a:lnTo>
                  <a:pt x="590629" y="2766553"/>
                </a:lnTo>
                <a:lnTo>
                  <a:pt x="562733" y="2757896"/>
                </a:lnTo>
                <a:lnTo>
                  <a:pt x="534836" y="2748276"/>
                </a:lnTo>
                <a:lnTo>
                  <a:pt x="508865" y="2736733"/>
                </a:lnTo>
                <a:lnTo>
                  <a:pt x="485777" y="2722304"/>
                </a:lnTo>
                <a:lnTo>
                  <a:pt x="464615" y="2704989"/>
                </a:lnTo>
                <a:lnTo>
                  <a:pt x="447301" y="2683827"/>
                </a:lnTo>
                <a:lnTo>
                  <a:pt x="432872" y="2660739"/>
                </a:lnTo>
                <a:lnTo>
                  <a:pt x="421328" y="2634767"/>
                </a:lnTo>
                <a:lnTo>
                  <a:pt x="411709" y="2606871"/>
                </a:lnTo>
                <a:lnTo>
                  <a:pt x="403052" y="2578974"/>
                </a:lnTo>
                <a:lnTo>
                  <a:pt x="395356" y="2549154"/>
                </a:lnTo>
                <a:lnTo>
                  <a:pt x="387660" y="2520296"/>
                </a:lnTo>
                <a:lnTo>
                  <a:pt x="379003" y="2491437"/>
                </a:lnTo>
                <a:lnTo>
                  <a:pt x="369384" y="2463540"/>
                </a:lnTo>
                <a:lnTo>
                  <a:pt x="357840" y="2437568"/>
                </a:lnTo>
                <a:lnTo>
                  <a:pt x="344373" y="2413519"/>
                </a:lnTo>
                <a:lnTo>
                  <a:pt x="327059" y="2392356"/>
                </a:lnTo>
                <a:lnTo>
                  <a:pt x="307820" y="2370232"/>
                </a:lnTo>
                <a:lnTo>
                  <a:pt x="285695" y="2350993"/>
                </a:lnTo>
                <a:lnTo>
                  <a:pt x="261646" y="2332716"/>
                </a:lnTo>
                <a:lnTo>
                  <a:pt x="237598" y="2314439"/>
                </a:lnTo>
                <a:lnTo>
                  <a:pt x="213550" y="2296163"/>
                </a:lnTo>
                <a:lnTo>
                  <a:pt x="190463" y="2277885"/>
                </a:lnTo>
                <a:lnTo>
                  <a:pt x="168339" y="2257685"/>
                </a:lnTo>
                <a:lnTo>
                  <a:pt x="149100" y="2237484"/>
                </a:lnTo>
                <a:lnTo>
                  <a:pt x="132748" y="2214397"/>
                </a:lnTo>
                <a:lnTo>
                  <a:pt x="120243" y="2190349"/>
                </a:lnTo>
                <a:lnTo>
                  <a:pt x="111585" y="2161491"/>
                </a:lnTo>
                <a:lnTo>
                  <a:pt x="107737" y="2131670"/>
                </a:lnTo>
                <a:lnTo>
                  <a:pt x="106775" y="2100887"/>
                </a:lnTo>
                <a:lnTo>
                  <a:pt x="109661" y="2068181"/>
                </a:lnTo>
                <a:lnTo>
                  <a:pt x="113509" y="2035476"/>
                </a:lnTo>
                <a:lnTo>
                  <a:pt x="118318" y="2002769"/>
                </a:lnTo>
                <a:lnTo>
                  <a:pt x="122166" y="1970063"/>
                </a:lnTo>
                <a:lnTo>
                  <a:pt x="124091" y="1937358"/>
                </a:lnTo>
                <a:lnTo>
                  <a:pt x="124091" y="1905613"/>
                </a:lnTo>
                <a:lnTo>
                  <a:pt x="120243" y="1875793"/>
                </a:lnTo>
                <a:lnTo>
                  <a:pt x="112547" y="1845972"/>
                </a:lnTo>
                <a:lnTo>
                  <a:pt x="101003" y="1818075"/>
                </a:lnTo>
                <a:lnTo>
                  <a:pt x="86575" y="1789218"/>
                </a:lnTo>
                <a:lnTo>
                  <a:pt x="70221" y="1760360"/>
                </a:lnTo>
                <a:lnTo>
                  <a:pt x="52908" y="1731501"/>
                </a:lnTo>
                <a:lnTo>
                  <a:pt x="36554" y="1703604"/>
                </a:lnTo>
                <a:lnTo>
                  <a:pt x="22125" y="1673784"/>
                </a:lnTo>
                <a:lnTo>
                  <a:pt x="10582" y="1644925"/>
                </a:lnTo>
                <a:lnTo>
                  <a:pt x="2886" y="1615105"/>
                </a:lnTo>
                <a:lnTo>
                  <a:pt x="0" y="1584323"/>
                </a:lnTo>
                <a:lnTo>
                  <a:pt x="2886" y="1553541"/>
                </a:lnTo>
                <a:lnTo>
                  <a:pt x="10582" y="1523721"/>
                </a:lnTo>
                <a:lnTo>
                  <a:pt x="22125" y="1494862"/>
                </a:lnTo>
                <a:lnTo>
                  <a:pt x="36554" y="1465043"/>
                </a:lnTo>
                <a:lnTo>
                  <a:pt x="52908" y="1437145"/>
                </a:lnTo>
                <a:lnTo>
                  <a:pt x="70221" y="1408288"/>
                </a:lnTo>
                <a:lnTo>
                  <a:pt x="86575" y="1379429"/>
                </a:lnTo>
                <a:lnTo>
                  <a:pt x="101003" y="1350571"/>
                </a:lnTo>
                <a:lnTo>
                  <a:pt x="112547" y="1322674"/>
                </a:lnTo>
                <a:lnTo>
                  <a:pt x="120243" y="1292853"/>
                </a:lnTo>
                <a:lnTo>
                  <a:pt x="124091" y="1263034"/>
                </a:lnTo>
                <a:lnTo>
                  <a:pt x="124091" y="1231290"/>
                </a:lnTo>
                <a:lnTo>
                  <a:pt x="122166" y="1198583"/>
                </a:lnTo>
                <a:lnTo>
                  <a:pt x="118318" y="1165877"/>
                </a:lnTo>
                <a:lnTo>
                  <a:pt x="113509" y="1133171"/>
                </a:lnTo>
                <a:lnTo>
                  <a:pt x="109661" y="1100465"/>
                </a:lnTo>
                <a:lnTo>
                  <a:pt x="106775" y="1067759"/>
                </a:lnTo>
                <a:lnTo>
                  <a:pt x="107737" y="1036977"/>
                </a:lnTo>
                <a:lnTo>
                  <a:pt x="111585" y="1007156"/>
                </a:lnTo>
                <a:lnTo>
                  <a:pt x="120243" y="978298"/>
                </a:lnTo>
                <a:lnTo>
                  <a:pt x="132748" y="954249"/>
                </a:lnTo>
                <a:lnTo>
                  <a:pt x="149100" y="931163"/>
                </a:lnTo>
                <a:lnTo>
                  <a:pt x="168339" y="910962"/>
                </a:lnTo>
                <a:lnTo>
                  <a:pt x="190463" y="890761"/>
                </a:lnTo>
                <a:lnTo>
                  <a:pt x="213550" y="872484"/>
                </a:lnTo>
                <a:lnTo>
                  <a:pt x="237598" y="854207"/>
                </a:lnTo>
                <a:lnTo>
                  <a:pt x="261646" y="835930"/>
                </a:lnTo>
                <a:lnTo>
                  <a:pt x="285695" y="817653"/>
                </a:lnTo>
                <a:lnTo>
                  <a:pt x="307820" y="798415"/>
                </a:lnTo>
                <a:lnTo>
                  <a:pt x="327059" y="776290"/>
                </a:lnTo>
                <a:lnTo>
                  <a:pt x="344373" y="755127"/>
                </a:lnTo>
                <a:lnTo>
                  <a:pt x="357840" y="731079"/>
                </a:lnTo>
                <a:lnTo>
                  <a:pt x="369384" y="705106"/>
                </a:lnTo>
                <a:lnTo>
                  <a:pt x="379003" y="677209"/>
                </a:lnTo>
                <a:lnTo>
                  <a:pt x="387660" y="648350"/>
                </a:lnTo>
                <a:lnTo>
                  <a:pt x="395356" y="619492"/>
                </a:lnTo>
                <a:lnTo>
                  <a:pt x="403052" y="589672"/>
                </a:lnTo>
                <a:lnTo>
                  <a:pt x="411709" y="561776"/>
                </a:lnTo>
                <a:lnTo>
                  <a:pt x="421328" y="533879"/>
                </a:lnTo>
                <a:lnTo>
                  <a:pt x="432872" y="507907"/>
                </a:lnTo>
                <a:lnTo>
                  <a:pt x="447301" y="484821"/>
                </a:lnTo>
                <a:lnTo>
                  <a:pt x="464615" y="463658"/>
                </a:lnTo>
                <a:lnTo>
                  <a:pt x="485777" y="446343"/>
                </a:lnTo>
                <a:lnTo>
                  <a:pt x="508865" y="431914"/>
                </a:lnTo>
                <a:lnTo>
                  <a:pt x="534836" y="420370"/>
                </a:lnTo>
                <a:lnTo>
                  <a:pt x="562733" y="410751"/>
                </a:lnTo>
                <a:lnTo>
                  <a:pt x="590629" y="402093"/>
                </a:lnTo>
                <a:lnTo>
                  <a:pt x="620449" y="394397"/>
                </a:lnTo>
                <a:lnTo>
                  <a:pt x="649306" y="386701"/>
                </a:lnTo>
                <a:lnTo>
                  <a:pt x="678165" y="378044"/>
                </a:lnTo>
                <a:lnTo>
                  <a:pt x="706061" y="368425"/>
                </a:lnTo>
                <a:lnTo>
                  <a:pt x="732033" y="356881"/>
                </a:lnTo>
                <a:lnTo>
                  <a:pt x="756081" y="343415"/>
                </a:lnTo>
                <a:lnTo>
                  <a:pt x="777244" y="326100"/>
                </a:lnTo>
                <a:lnTo>
                  <a:pt x="799368" y="306860"/>
                </a:lnTo>
                <a:lnTo>
                  <a:pt x="818608" y="284735"/>
                </a:lnTo>
                <a:lnTo>
                  <a:pt x="836884" y="261649"/>
                </a:lnTo>
                <a:lnTo>
                  <a:pt x="855161" y="237601"/>
                </a:lnTo>
                <a:lnTo>
                  <a:pt x="873437" y="213551"/>
                </a:lnTo>
                <a:lnTo>
                  <a:pt x="891714" y="190465"/>
                </a:lnTo>
                <a:lnTo>
                  <a:pt x="911915" y="168340"/>
                </a:lnTo>
                <a:lnTo>
                  <a:pt x="932115" y="149102"/>
                </a:lnTo>
                <a:lnTo>
                  <a:pt x="955203" y="132748"/>
                </a:lnTo>
                <a:lnTo>
                  <a:pt x="979250" y="120243"/>
                </a:lnTo>
                <a:lnTo>
                  <a:pt x="1008109" y="111585"/>
                </a:lnTo>
                <a:lnTo>
                  <a:pt x="1037929" y="107738"/>
                </a:lnTo>
                <a:lnTo>
                  <a:pt x="1068710" y="106776"/>
                </a:lnTo>
                <a:lnTo>
                  <a:pt x="1101416" y="109662"/>
                </a:lnTo>
                <a:lnTo>
                  <a:pt x="1134122" y="113510"/>
                </a:lnTo>
                <a:lnTo>
                  <a:pt x="1166828" y="118320"/>
                </a:lnTo>
                <a:lnTo>
                  <a:pt x="1199534" y="122167"/>
                </a:lnTo>
                <a:lnTo>
                  <a:pt x="1232239" y="124091"/>
                </a:lnTo>
                <a:lnTo>
                  <a:pt x="1263984" y="124091"/>
                </a:lnTo>
                <a:lnTo>
                  <a:pt x="1293804" y="120243"/>
                </a:lnTo>
                <a:lnTo>
                  <a:pt x="1323624" y="112547"/>
                </a:lnTo>
                <a:lnTo>
                  <a:pt x="1352482" y="101004"/>
                </a:lnTo>
                <a:lnTo>
                  <a:pt x="1381339" y="85613"/>
                </a:lnTo>
                <a:lnTo>
                  <a:pt x="1410198" y="70222"/>
                </a:lnTo>
                <a:lnTo>
                  <a:pt x="1439055" y="52907"/>
                </a:lnTo>
                <a:lnTo>
                  <a:pt x="1466952" y="36554"/>
                </a:lnTo>
                <a:lnTo>
                  <a:pt x="1496773" y="22125"/>
                </a:lnTo>
                <a:lnTo>
                  <a:pt x="1525630" y="10581"/>
                </a:lnTo>
                <a:lnTo>
                  <a:pt x="1555450" y="2885"/>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Freeform: Shape 118">
            <a:extLst>
              <a:ext uri="{FF2B5EF4-FFF2-40B4-BE49-F238E27FC236}">
                <a16:creationId xmlns:a16="http://schemas.microsoft.com/office/drawing/2014/main" id="{D7215975-E17A-43B6-8CB2-F40B2B6DCA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15043" y="640080"/>
            <a:ext cx="3361914" cy="3357830"/>
          </a:xfrm>
          <a:custGeom>
            <a:avLst/>
            <a:gdLst>
              <a:gd name="connsiteX0" fmla="*/ 3095991 w 6191980"/>
              <a:gd name="connsiteY0" fmla="*/ 0 h 6184462"/>
              <a:gd name="connsiteX1" fmla="*/ 3156069 w 6191980"/>
              <a:gd name="connsiteY1" fmla="*/ 5631 h 6184462"/>
              <a:gd name="connsiteX2" fmla="*/ 3214272 w 6191980"/>
              <a:gd name="connsiteY2" fmla="*/ 20652 h 6184462"/>
              <a:gd name="connsiteX3" fmla="*/ 3270598 w 6191980"/>
              <a:gd name="connsiteY3" fmla="*/ 43182 h 6184462"/>
              <a:gd name="connsiteX4" fmla="*/ 3328798 w 6191980"/>
              <a:gd name="connsiteY4" fmla="*/ 71344 h 6184462"/>
              <a:gd name="connsiteX5" fmla="*/ 3383247 w 6191980"/>
              <a:gd name="connsiteY5" fmla="*/ 103262 h 6184462"/>
              <a:gd name="connsiteX6" fmla="*/ 3439573 w 6191980"/>
              <a:gd name="connsiteY6" fmla="*/ 137057 h 6184462"/>
              <a:gd name="connsiteX7" fmla="*/ 3495897 w 6191980"/>
              <a:gd name="connsiteY7" fmla="*/ 167096 h 6184462"/>
              <a:gd name="connsiteX8" fmla="*/ 3552221 w 6191980"/>
              <a:gd name="connsiteY8" fmla="*/ 197137 h 6184462"/>
              <a:gd name="connsiteX9" fmla="*/ 3606669 w 6191980"/>
              <a:gd name="connsiteY9" fmla="*/ 219666 h 6184462"/>
              <a:gd name="connsiteX10" fmla="*/ 3666749 w 6191980"/>
              <a:gd name="connsiteY10" fmla="*/ 234686 h 6184462"/>
              <a:gd name="connsiteX11" fmla="*/ 3724950 w 6191980"/>
              <a:gd name="connsiteY11" fmla="*/ 242197 h 6184462"/>
              <a:gd name="connsiteX12" fmla="*/ 3786907 w 6191980"/>
              <a:gd name="connsiteY12" fmla="*/ 242197 h 6184462"/>
              <a:gd name="connsiteX13" fmla="*/ 3850743 w 6191980"/>
              <a:gd name="connsiteY13" fmla="*/ 238443 h 6184462"/>
              <a:gd name="connsiteX14" fmla="*/ 3914577 w 6191980"/>
              <a:gd name="connsiteY14" fmla="*/ 230932 h 6184462"/>
              <a:gd name="connsiteX15" fmla="*/ 3978413 w 6191980"/>
              <a:gd name="connsiteY15" fmla="*/ 221545 h 6184462"/>
              <a:gd name="connsiteX16" fmla="*/ 4042247 w 6191980"/>
              <a:gd name="connsiteY16" fmla="*/ 214035 h 6184462"/>
              <a:gd name="connsiteX17" fmla="*/ 4106083 w 6191980"/>
              <a:gd name="connsiteY17" fmla="*/ 208401 h 6184462"/>
              <a:gd name="connsiteX18" fmla="*/ 4166161 w 6191980"/>
              <a:gd name="connsiteY18" fmla="*/ 210279 h 6184462"/>
              <a:gd name="connsiteX19" fmla="*/ 4224364 w 6191980"/>
              <a:gd name="connsiteY19" fmla="*/ 217789 h 6184462"/>
              <a:gd name="connsiteX20" fmla="*/ 4280690 w 6191980"/>
              <a:gd name="connsiteY20" fmla="*/ 234686 h 6184462"/>
              <a:gd name="connsiteX21" fmla="*/ 4327628 w 6191980"/>
              <a:gd name="connsiteY21" fmla="*/ 259094 h 6184462"/>
              <a:gd name="connsiteX22" fmla="*/ 4372686 w 6191980"/>
              <a:gd name="connsiteY22" fmla="*/ 291012 h 6184462"/>
              <a:gd name="connsiteX23" fmla="*/ 4412114 w 6191980"/>
              <a:gd name="connsiteY23" fmla="*/ 328561 h 6184462"/>
              <a:gd name="connsiteX24" fmla="*/ 4451542 w 6191980"/>
              <a:gd name="connsiteY24" fmla="*/ 371743 h 6184462"/>
              <a:gd name="connsiteX25" fmla="*/ 4487214 w 6191980"/>
              <a:gd name="connsiteY25" fmla="*/ 416803 h 6184462"/>
              <a:gd name="connsiteX26" fmla="*/ 4522886 w 6191980"/>
              <a:gd name="connsiteY26" fmla="*/ 463741 h 6184462"/>
              <a:gd name="connsiteX27" fmla="*/ 4558559 w 6191980"/>
              <a:gd name="connsiteY27" fmla="*/ 510678 h 6184462"/>
              <a:gd name="connsiteX28" fmla="*/ 4594231 w 6191980"/>
              <a:gd name="connsiteY28" fmla="*/ 555737 h 6184462"/>
              <a:gd name="connsiteX29" fmla="*/ 4631782 w 6191980"/>
              <a:gd name="connsiteY29" fmla="*/ 598919 h 6184462"/>
              <a:gd name="connsiteX30" fmla="*/ 4674964 w 6191980"/>
              <a:gd name="connsiteY30" fmla="*/ 636471 h 6184462"/>
              <a:gd name="connsiteX31" fmla="*/ 4716270 w 6191980"/>
              <a:gd name="connsiteY31" fmla="*/ 670266 h 6184462"/>
              <a:gd name="connsiteX32" fmla="*/ 4763206 w 6191980"/>
              <a:gd name="connsiteY32" fmla="*/ 696549 h 6184462"/>
              <a:gd name="connsiteX33" fmla="*/ 4813899 w 6191980"/>
              <a:gd name="connsiteY33" fmla="*/ 719079 h 6184462"/>
              <a:gd name="connsiteX34" fmla="*/ 4868345 w 6191980"/>
              <a:gd name="connsiteY34" fmla="*/ 737854 h 6184462"/>
              <a:gd name="connsiteX35" fmla="*/ 4924669 w 6191980"/>
              <a:gd name="connsiteY35" fmla="*/ 754751 h 6184462"/>
              <a:gd name="connsiteX36" fmla="*/ 4980995 w 6191980"/>
              <a:gd name="connsiteY36" fmla="*/ 769772 h 6184462"/>
              <a:gd name="connsiteX37" fmla="*/ 5039198 w 6191980"/>
              <a:gd name="connsiteY37" fmla="*/ 784792 h 6184462"/>
              <a:gd name="connsiteX38" fmla="*/ 5093644 w 6191980"/>
              <a:gd name="connsiteY38" fmla="*/ 801690 h 6184462"/>
              <a:gd name="connsiteX39" fmla="*/ 5148091 w 6191980"/>
              <a:gd name="connsiteY39" fmla="*/ 820464 h 6184462"/>
              <a:gd name="connsiteX40" fmla="*/ 5198784 w 6191980"/>
              <a:gd name="connsiteY40" fmla="*/ 842995 h 6184462"/>
              <a:gd name="connsiteX41" fmla="*/ 5243845 w 6191980"/>
              <a:gd name="connsiteY41" fmla="*/ 871157 h 6184462"/>
              <a:gd name="connsiteX42" fmla="*/ 5285151 w 6191980"/>
              <a:gd name="connsiteY42" fmla="*/ 904952 h 6184462"/>
              <a:gd name="connsiteX43" fmla="*/ 5318944 w 6191980"/>
              <a:gd name="connsiteY43" fmla="*/ 946257 h 6184462"/>
              <a:gd name="connsiteX44" fmla="*/ 5347108 w 6191980"/>
              <a:gd name="connsiteY44" fmla="*/ 991317 h 6184462"/>
              <a:gd name="connsiteX45" fmla="*/ 5369636 w 6191980"/>
              <a:gd name="connsiteY45" fmla="*/ 1042007 h 6184462"/>
              <a:gd name="connsiteX46" fmla="*/ 5388410 w 6191980"/>
              <a:gd name="connsiteY46" fmla="*/ 1096456 h 6184462"/>
              <a:gd name="connsiteX47" fmla="*/ 5405308 w 6191980"/>
              <a:gd name="connsiteY47" fmla="*/ 1150903 h 6184462"/>
              <a:gd name="connsiteX48" fmla="*/ 5420328 w 6191980"/>
              <a:gd name="connsiteY48" fmla="*/ 1209105 h 6184462"/>
              <a:gd name="connsiteX49" fmla="*/ 5435349 w 6191980"/>
              <a:gd name="connsiteY49" fmla="*/ 1265429 h 6184462"/>
              <a:gd name="connsiteX50" fmla="*/ 5452246 w 6191980"/>
              <a:gd name="connsiteY50" fmla="*/ 1321755 h 6184462"/>
              <a:gd name="connsiteX51" fmla="*/ 5471021 w 6191980"/>
              <a:gd name="connsiteY51" fmla="*/ 1376203 h 6184462"/>
              <a:gd name="connsiteX52" fmla="*/ 5493550 w 6191980"/>
              <a:gd name="connsiteY52" fmla="*/ 1426896 h 6184462"/>
              <a:gd name="connsiteX53" fmla="*/ 5519836 w 6191980"/>
              <a:gd name="connsiteY53" fmla="*/ 1473832 h 6184462"/>
              <a:gd name="connsiteX54" fmla="*/ 5553632 w 6191980"/>
              <a:gd name="connsiteY54" fmla="*/ 1515138 h 6184462"/>
              <a:gd name="connsiteX55" fmla="*/ 5591181 w 6191980"/>
              <a:gd name="connsiteY55" fmla="*/ 1558320 h 6184462"/>
              <a:gd name="connsiteX56" fmla="*/ 5634364 w 6191980"/>
              <a:gd name="connsiteY56" fmla="*/ 1595869 h 6184462"/>
              <a:gd name="connsiteX57" fmla="*/ 5679425 w 6191980"/>
              <a:gd name="connsiteY57" fmla="*/ 1631541 h 6184462"/>
              <a:gd name="connsiteX58" fmla="*/ 5728238 w 6191980"/>
              <a:gd name="connsiteY58" fmla="*/ 1667213 h 6184462"/>
              <a:gd name="connsiteX59" fmla="*/ 5775175 w 6191980"/>
              <a:gd name="connsiteY59" fmla="*/ 1702885 h 6184462"/>
              <a:gd name="connsiteX60" fmla="*/ 5820236 w 6191980"/>
              <a:gd name="connsiteY60" fmla="*/ 1738560 h 6184462"/>
              <a:gd name="connsiteX61" fmla="*/ 5863416 w 6191980"/>
              <a:gd name="connsiteY61" fmla="*/ 1777986 h 6184462"/>
              <a:gd name="connsiteX62" fmla="*/ 5900968 w 6191980"/>
              <a:gd name="connsiteY62" fmla="*/ 1817414 h 6184462"/>
              <a:gd name="connsiteX63" fmla="*/ 5932886 w 6191980"/>
              <a:gd name="connsiteY63" fmla="*/ 1862474 h 6184462"/>
              <a:gd name="connsiteX64" fmla="*/ 5957294 w 6191980"/>
              <a:gd name="connsiteY64" fmla="*/ 1909410 h 6184462"/>
              <a:gd name="connsiteX65" fmla="*/ 5974191 w 6191980"/>
              <a:gd name="connsiteY65" fmla="*/ 1965736 h 6184462"/>
              <a:gd name="connsiteX66" fmla="*/ 5981700 w 6191980"/>
              <a:gd name="connsiteY66" fmla="*/ 2023938 h 6184462"/>
              <a:gd name="connsiteX67" fmla="*/ 5983578 w 6191980"/>
              <a:gd name="connsiteY67" fmla="*/ 2084018 h 6184462"/>
              <a:gd name="connsiteX68" fmla="*/ 5977945 w 6191980"/>
              <a:gd name="connsiteY68" fmla="*/ 2147852 h 6184462"/>
              <a:gd name="connsiteX69" fmla="*/ 5970435 w 6191980"/>
              <a:gd name="connsiteY69" fmla="*/ 2211686 h 6184462"/>
              <a:gd name="connsiteX70" fmla="*/ 5961048 w 6191980"/>
              <a:gd name="connsiteY70" fmla="*/ 2275522 h 6184462"/>
              <a:gd name="connsiteX71" fmla="*/ 5953538 w 6191980"/>
              <a:gd name="connsiteY71" fmla="*/ 2339356 h 6184462"/>
              <a:gd name="connsiteX72" fmla="*/ 5949784 w 6191980"/>
              <a:gd name="connsiteY72" fmla="*/ 2403192 h 6184462"/>
              <a:gd name="connsiteX73" fmla="*/ 5949784 w 6191980"/>
              <a:gd name="connsiteY73" fmla="*/ 2465149 h 6184462"/>
              <a:gd name="connsiteX74" fmla="*/ 5957294 w 6191980"/>
              <a:gd name="connsiteY74" fmla="*/ 2523350 h 6184462"/>
              <a:gd name="connsiteX75" fmla="*/ 5972312 w 6191980"/>
              <a:gd name="connsiteY75" fmla="*/ 2581552 h 6184462"/>
              <a:gd name="connsiteX76" fmla="*/ 5994843 w 6191980"/>
              <a:gd name="connsiteY76" fmla="*/ 2636001 h 6184462"/>
              <a:gd name="connsiteX77" fmla="*/ 6024884 w 6191980"/>
              <a:gd name="connsiteY77" fmla="*/ 2692325 h 6184462"/>
              <a:gd name="connsiteX78" fmla="*/ 6054922 w 6191980"/>
              <a:gd name="connsiteY78" fmla="*/ 2748651 h 6184462"/>
              <a:gd name="connsiteX79" fmla="*/ 6088718 w 6191980"/>
              <a:gd name="connsiteY79" fmla="*/ 2804974 h 6184462"/>
              <a:gd name="connsiteX80" fmla="*/ 6120634 w 6191980"/>
              <a:gd name="connsiteY80" fmla="*/ 2859423 h 6184462"/>
              <a:gd name="connsiteX81" fmla="*/ 6148798 w 6191980"/>
              <a:gd name="connsiteY81" fmla="*/ 2917624 h 6184462"/>
              <a:gd name="connsiteX82" fmla="*/ 6171326 w 6191980"/>
              <a:gd name="connsiteY82" fmla="*/ 2973950 h 6184462"/>
              <a:gd name="connsiteX83" fmla="*/ 6186347 w 6191980"/>
              <a:gd name="connsiteY83" fmla="*/ 3032152 h 6184462"/>
              <a:gd name="connsiteX84" fmla="*/ 6191980 w 6191980"/>
              <a:gd name="connsiteY84" fmla="*/ 3092230 h 6184462"/>
              <a:gd name="connsiteX85" fmla="*/ 6186347 w 6191980"/>
              <a:gd name="connsiteY85" fmla="*/ 3152310 h 6184462"/>
              <a:gd name="connsiteX86" fmla="*/ 6171326 w 6191980"/>
              <a:gd name="connsiteY86" fmla="*/ 3210513 h 6184462"/>
              <a:gd name="connsiteX87" fmla="*/ 6148798 w 6191980"/>
              <a:gd name="connsiteY87" fmla="*/ 3266839 h 6184462"/>
              <a:gd name="connsiteX88" fmla="*/ 6120634 w 6191980"/>
              <a:gd name="connsiteY88" fmla="*/ 3325039 h 6184462"/>
              <a:gd name="connsiteX89" fmla="*/ 6088718 w 6191980"/>
              <a:gd name="connsiteY89" fmla="*/ 3379488 h 6184462"/>
              <a:gd name="connsiteX90" fmla="*/ 6054922 w 6191980"/>
              <a:gd name="connsiteY90" fmla="*/ 3435814 h 6184462"/>
              <a:gd name="connsiteX91" fmla="*/ 6024884 w 6191980"/>
              <a:gd name="connsiteY91" fmla="*/ 3492137 h 6184462"/>
              <a:gd name="connsiteX92" fmla="*/ 5994843 w 6191980"/>
              <a:gd name="connsiteY92" fmla="*/ 3548461 h 6184462"/>
              <a:gd name="connsiteX93" fmla="*/ 5972312 w 6191980"/>
              <a:gd name="connsiteY93" fmla="*/ 3602910 h 6184462"/>
              <a:gd name="connsiteX94" fmla="*/ 5957294 w 6191980"/>
              <a:gd name="connsiteY94" fmla="*/ 3661113 h 6184462"/>
              <a:gd name="connsiteX95" fmla="*/ 5949784 w 6191980"/>
              <a:gd name="connsiteY95" fmla="*/ 3719313 h 6184462"/>
              <a:gd name="connsiteX96" fmla="*/ 5949784 w 6191980"/>
              <a:gd name="connsiteY96" fmla="*/ 3781272 h 6184462"/>
              <a:gd name="connsiteX97" fmla="*/ 5953538 w 6191980"/>
              <a:gd name="connsiteY97" fmla="*/ 3845106 h 6184462"/>
              <a:gd name="connsiteX98" fmla="*/ 5961048 w 6191980"/>
              <a:gd name="connsiteY98" fmla="*/ 3908940 h 6184462"/>
              <a:gd name="connsiteX99" fmla="*/ 5970435 w 6191980"/>
              <a:gd name="connsiteY99" fmla="*/ 3972776 h 6184462"/>
              <a:gd name="connsiteX100" fmla="*/ 5977945 w 6191980"/>
              <a:gd name="connsiteY100" fmla="*/ 4036610 h 6184462"/>
              <a:gd name="connsiteX101" fmla="*/ 5983578 w 6191980"/>
              <a:gd name="connsiteY101" fmla="*/ 4100444 h 6184462"/>
              <a:gd name="connsiteX102" fmla="*/ 5981700 w 6191980"/>
              <a:gd name="connsiteY102" fmla="*/ 4160526 h 6184462"/>
              <a:gd name="connsiteX103" fmla="*/ 5974191 w 6191980"/>
              <a:gd name="connsiteY103" fmla="*/ 4218729 h 6184462"/>
              <a:gd name="connsiteX104" fmla="*/ 5957294 w 6191980"/>
              <a:gd name="connsiteY104" fmla="*/ 4275053 h 6184462"/>
              <a:gd name="connsiteX105" fmla="*/ 5932886 w 6191980"/>
              <a:gd name="connsiteY105" fmla="*/ 4321989 h 6184462"/>
              <a:gd name="connsiteX106" fmla="*/ 5900968 w 6191980"/>
              <a:gd name="connsiteY106" fmla="*/ 4367050 h 6184462"/>
              <a:gd name="connsiteX107" fmla="*/ 5863416 w 6191980"/>
              <a:gd name="connsiteY107" fmla="*/ 4406477 h 6184462"/>
              <a:gd name="connsiteX108" fmla="*/ 5820236 w 6191980"/>
              <a:gd name="connsiteY108" fmla="*/ 4445903 h 6184462"/>
              <a:gd name="connsiteX109" fmla="*/ 5775175 w 6191980"/>
              <a:gd name="connsiteY109" fmla="*/ 4481577 h 6184462"/>
              <a:gd name="connsiteX110" fmla="*/ 5728238 w 6191980"/>
              <a:gd name="connsiteY110" fmla="*/ 4517249 h 6184462"/>
              <a:gd name="connsiteX111" fmla="*/ 5679425 w 6191980"/>
              <a:gd name="connsiteY111" fmla="*/ 4552921 h 6184462"/>
              <a:gd name="connsiteX112" fmla="*/ 5634364 w 6191980"/>
              <a:gd name="connsiteY112" fmla="*/ 4588593 h 6184462"/>
              <a:gd name="connsiteX113" fmla="*/ 5591181 w 6191980"/>
              <a:gd name="connsiteY113" fmla="*/ 4626142 h 6184462"/>
              <a:gd name="connsiteX114" fmla="*/ 5553632 w 6191980"/>
              <a:gd name="connsiteY114" fmla="*/ 4669325 h 6184462"/>
              <a:gd name="connsiteX115" fmla="*/ 5519836 w 6191980"/>
              <a:gd name="connsiteY115" fmla="*/ 4710630 h 6184462"/>
              <a:gd name="connsiteX116" fmla="*/ 5493550 w 6191980"/>
              <a:gd name="connsiteY116" fmla="*/ 4757566 h 6184462"/>
              <a:gd name="connsiteX117" fmla="*/ 5471021 w 6191980"/>
              <a:gd name="connsiteY117" fmla="*/ 4808259 h 6184462"/>
              <a:gd name="connsiteX118" fmla="*/ 5452246 w 6191980"/>
              <a:gd name="connsiteY118" fmla="*/ 4862708 h 6184462"/>
              <a:gd name="connsiteX119" fmla="*/ 5435349 w 6191980"/>
              <a:gd name="connsiteY119" fmla="*/ 4919033 h 6184462"/>
              <a:gd name="connsiteX120" fmla="*/ 5420328 w 6191980"/>
              <a:gd name="connsiteY120" fmla="*/ 4975357 h 6184462"/>
              <a:gd name="connsiteX121" fmla="*/ 5405308 w 6191980"/>
              <a:gd name="connsiteY121" fmla="*/ 5033560 h 6184462"/>
              <a:gd name="connsiteX122" fmla="*/ 5388410 w 6191980"/>
              <a:gd name="connsiteY122" fmla="*/ 5088007 h 6184462"/>
              <a:gd name="connsiteX123" fmla="*/ 5369636 w 6191980"/>
              <a:gd name="connsiteY123" fmla="*/ 5142453 h 6184462"/>
              <a:gd name="connsiteX124" fmla="*/ 5347108 w 6191980"/>
              <a:gd name="connsiteY124" fmla="*/ 5193146 h 6184462"/>
              <a:gd name="connsiteX125" fmla="*/ 5318944 w 6191980"/>
              <a:gd name="connsiteY125" fmla="*/ 5238207 h 6184462"/>
              <a:gd name="connsiteX126" fmla="*/ 5285151 w 6191980"/>
              <a:gd name="connsiteY126" fmla="*/ 5279510 h 6184462"/>
              <a:gd name="connsiteX127" fmla="*/ 5243845 w 6191980"/>
              <a:gd name="connsiteY127" fmla="*/ 5313305 h 6184462"/>
              <a:gd name="connsiteX128" fmla="*/ 5198784 w 6191980"/>
              <a:gd name="connsiteY128" fmla="*/ 5341467 h 6184462"/>
              <a:gd name="connsiteX129" fmla="*/ 5148091 w 6191980"/>
              <a:gd name="connsiteY129" fmla="*/ 5363998 h 6184462"/>
              <a:gd name="connsiteX130" fmla="*/ 5093644 w 6191980"/>
              <a:gd name="connsiteY130" fmla="*/ 5382773 h 6184462"/>
              <a:gd name="connsiteX131" fmla="*/ 5039198 w 6191980"/>
              <a:gd name="connsiteY131" fmla="*/ 5399670 h 6184462"/>
              <a:gd name="connsiteX132" fmla="*/ 4980995 w 6191980"/>
              <a:gd name="connsiteY132" fmla="*/ 5414691 h 6184462"/>
              <a:gd name="connsiteX133" fmla="*/ 4924669 w 6191980"/>
              <a:gd name="connsiteY133" fmla="*/ 5429711 h 6184462"/>
              <a:gd name="connsiteX134" fmla="*/ 4868345 w 6191980"/>
              <a:gd name="connsiteY134" fmla="*/ 5446609 h 6184462"/>
              <a:gd name="connsiteX135" fmla="*/ 4813899 w 6191980"/>
              <a:gd name="connsiteY135" fmla="*/ 5465383 h 6184462"/>
              <a:gd name="connsiteX136" fmla="*/ 4763206 w 6191980"/>
              <a:gd name="connsiteY136" fmla="*/ 5487914 h 6184462"/>
              <a:gd name="connsiteX137" fmla="*/ 4716270 w 6191980"/>
              <a:gd name="connsiteY137" fmla="*/ 5514197 h 6184462"/>
              <a:gd name="connsiteX138" fmla="*/ 4674964 w 6191980"/>
              <a:gd name="connsiteY138" fmla="*/ 5547992 h 6184462"/>
              <a:gd name="connsiteX139" fmla="*/ 4631782 w 6191980"/>
              <a:gd name="connsiteY139" fmla="*/ 5585543 h 6184462"/>
              <a:gd name="connsiteX140" fmla="*/ 4594231 w 6191980"/>
              <a:gd name="connsiteY140" fmla="*/ 5628725 h 6184462"/>
              <a:gd name="connsiteX141" fmla="*/ 4558559 w 6191980"/>
              <a:gd name="connsiteY141" fmla="*/ 5673785 h 6184462"/>
              <a:gd name="connsiteX142" fmla="*/ 4522886 w 6191980"/>
              <a:gd name="connsiteY142" fmla="*/ 5720721 h 6184462"/>
              <a:gd name="connsiteX143" fmla="*/ 4487214 w 6191980"/>
              <a:gd name="connsiteY143" fmla="*/ 5767659 h 6184462"/>
              <a:gd name="connsiteX144" fmla="*/ 4451542 w 6191980"/>
              <a:gd name="connsiteY144" fmla="*/ 5812719 h 6184462"/>
              <a:gd name="connsiteX145" fmla="*/ 4412114 w 6191980"/>
              <a:gd name="connsiteY145" fmla="*/ 5855901 h 6184462"/>
              <a:gd name="connsiteX146" fmla="*/ 4372686 w 6191980"/>
              <a:gd name="connsiteY146" fmla="*/ 5893450 h 6184462"/>
              <a:gd name="connsiteX147" fmla="*/ 4327628 w 6191980"/>
              <a:gd name="connsiteY147" fmla="*/ 5925368 h 6184462"/>
              <a:gd name="connsiteX148" fmla="*/ 4280690 w 6191980"/>
              <a:gd name="connsiteY148" fmla="*/ 5949776 h 6184462"/>
              <a:gd name="connsiteX149" fmla="*/ 4224364 w 6191980"/>
              <a:gd name="connsiteY149" fmla="*/ 5966674 h 6184462"/>
              <a:gd name="connsiteX150" fmla="*/ 4166161 w 6191980"/>
              <a:gd name="connsiteY150" fmla="*/ 5974184 h 6184462"/>
              <a:gd name="connsiteX151" fmla="*/ 4106083 w 6191980"/>
              <a:gd name="connsiteY151" fmla="*/ 5976061 h 6184462"/>
              <a:gd name="connsiteX152" fmla="*/ 4042247 w 6191980"/>
              <a:gd name="connsiteY152" fmla="*/ 5970428 h 6184462"/>
              <a:gd name="connsiteX153" fmla="*/ 3978413 w 6191980"/>
              <a:gd name="connsiteY153" fmla="*/ 5962919 h 6184462"/>
              <a:gd name="connsiteX154" fmla="*/ 3914577 w 6191980"/>
              <a:gd name="connsiteY154" fmla="*/ 5953530 h 6184462"/>
              <a:gd name="connsiteX155" fmla="*/ 3850743 w 6191980"/>
              <a:gd name="connsiteY155" fmla="*/ 5946022 h 6184462"/>
              <a:gd name="connsiteX156" fmla="*/ 3786907 w 6191980"/>
              <a:gd name="connsiteY156" fmla="*/ 5942266 h 6184462"/>
              <a:gd name="connsiteX157" fmla="*/ 3724950 w 6191980"/>
              <a:gd name="connsiteY157" fmla="*/ 5942266 h 6184462"/>
              <a:gd name="connsiteX158" fmla="*/ 3666749 w 6191980"/>
              <a:gd name="connsiteY158" fmla="*/ 5949776 h 6184462"/>
              <a:gd name="connsiteX159" fmla="*/ 3606669 w 6191980"/>
              <a:gd name="connsiteY159" fmla="*/ 5964797 h 6184462"/>
              <a:gd name="connsiteX160" fmla="*/ 3552221 w 6191980"/>
              <a:gd name="connsiteY160" fmla="*/ 5987325 h 6184462"/>
              <a:gd name="connsiteX161" fmla="*/ 3495897 w 6191980"/>
              <a:gd name="connsiteY161" fmla="*/ 6017366 h 6184462"/>
              <a:gd name="connsiteX162" fmla="*/ 3439573 w 6191980"/>
              <a:gd name="connsiteY162" fmla="*/ 6047407 h 6184462"/>
              <a:gd name="connsiteX163" fmla="*/ 3383247 w 6191980"/>
              <a:gd name="connsiteY163" fmla="*/ 6081200 h 6184462"/>
              <a:gd name="connsiteX164" fmla="*/ 3328798 w 6191980"/>
              <a:gd name="connsiteY164" fmla="*/ 6113118 h 6184462"/>
              <a:gd name="connsiteX165" fmla="*/ 3270598 w 6191980"/>
              <a:gd name="connsiteY165" fmla="*/ 6141280 h 6184462"/>
              <a:gd name="connsiteX166" fmla="*/ 3214272 w 6191980"/>
              <a:gd name="connsiteY166" fmla="*/ 6163811 h 6184462"/>
              <a:gd name="connsiteX167" fmla="*/ 3156069 w 6191980"/>
              <a:gd name="connsiteY167" fmla="*/ 6178831 h 6184462"/>
              <a:gd name="connsiteX168" fmla="*/ 3095991 w 6191980"/>
              <a:gd name="connsiteY168" fmla="*/ 6184462 h 6184462"/>
              <a:gd name="connsiteX169" fmla="*/ 3035911 w 6191980"/>
              <a:gd name="connsiteY169" fmla="*/ 6178831 h 6184462"/>
              <a:gd name="connsiteX170" fmla="*/ 2977708 w 6191980"/>
              <a:gd name="connsiteY170" fmla="*/ 6163811 h 6184462"/>
              <a:gd name="connsiteX171" fmla="*/ 2921385 w 6191980"/>
              <a:gd name="connsiteY171" fmla="*/ 6141280 h 6184462"/>
              <a:gd name="connsiteX172" fmla="*/ 2863182 w 6191980"/>
              <a:gd name="connsiteY172" fmla="*/ 6113118 h 6184462"/>
              <a:gd name="connsiteX173" fmla="*/ 2808733 w 6191980"/>
              <a:gd name="connsiteY173" fmla="*/ 6081200 h 6184462"/>
              <a:gd name="connsiteX174" fmla="*/ 2752409 w 6191980"/>
              <a:gd name="connsiteY174" fmla="*/ 6047407 h 6184462"/>
              <a:gd name="connsiteX175" fmla="*/ 2696083 w 6191980"/>
              <a:gd name="connsiteY175" fmla="*/ 6017366 h 6184462"/>
              <a:gd name="connsiteX176" fmla="*/ 2639760 w 6191980"/>
              <a:gd name="connsiteY176" fmla="*/ 5987325 h 6184462"/>
              <a:gd name="connsiteX177" fmla="*/ 2583436 w 6191980"/>
              <a:gd name="connsiteY177" fmla="*/ 5964797 h 6184462"/>
              <a:gd name="connsiteX178" fmla="*/ 2525233 w 6191980"/>
              <a:gd name="connsiteY178" fmla="*/ 5949776 h 6184462"/>
              <a:gd name="connsiteX179" fmla="*/ 2467030 w 6191980"/>
              <a:gd name="connsiteY179" fmla="*/ 5942266 h 6184462"/>
              <a:gd name="connsiteX180" fmla="*/ 2405071 w 6191980"/>
              <a:gd name="connsiteY180" fmla="*/ 5942266 h 6184462"/>
              <a:gd name="connsiteX181" fmla="*/ 2341237 w 6191980"/>
              <a:gd name="connsiteY181" fmla="*/ 5946022 h 6184462"/>
              <a:gd name="connsiteX182" fmla="*/ 2277403 w 6191980"/>
              <a:gd name="connsiteY182" fmla="*/ 5953530 h 6184462"/>
              <a:gd name="connsiteX183" fmla="*/ 2213567 w 6191980"/>
              <a:gd name="connsiteY183" fmla="*/ 5962919 h 6184462"/>
              <a:gd name="connsiteX184" fmla="*/ 2149731 w 6191980"/>
              <a:gd name="connsiteY184" fmla="*/ 5970428 h 6184462"/>
              <a:gd name="connsiteX185" fmla="*/ 2085897 w 6191980"/>
              <a:gd name="connsiteY185" fmla="*/ 5976061 h 6184462"/>
              <a:gd name="connsiteX186" fmla="*/ 2025819 w 6191980"/>
              <a:gd name="connsiteY186" fmla="*/ 5974184 h 6184462"/>
              <a:gd name="connsiteX187" fmla="*/ 1967617 w 6191980"/>
              <a:gd name="connsiteY187" fmla="*/ 5966674 h 6184462"/>
              <a:gd name="connsiteX188" fmla="*/ 1911291 w 6191980"/>
              <a:gd name="connsiteY188" fmla="*/ 5949776 h 6184462"/>
              <a:gd name="connsiteX189" fmla="*/ 1864354 w 6191980"/>
              <a:gd name="connsiteY189" fmla="*/ 5925368 h 6184462"/>
              <a:gd name="connsiteX190" fmla="*/ 1819293 w 6191980"/>
              <a:gd name="connsiteY190" fmla="*/ 5893450 h 6184462"/>
              <a:gd name="connsiteX191" fmla="*/ 1779867 w 6191980"/>
              <a:gd name="connsiteY191" fmla="*/ 5855901 h 6184462"/>
              <a:gd name="connsiteX192" fmla="*/ 1740438 w 6191980"/>
              <a:gd name="connsiteY192" fmla="*/ 5812719 h 6184462"/>
              <a:gd name="connsiteX193" fmla="*/ 1704766 w 6191980"/>
              <a:gd name="connsiteY193" fmla="*/ 5767659 h 6184462"/>
              <a:gd name="connsiteX194" fmla="*/ 1669094 w 6191980"/>
              <a:gd name="connsiteY194" fmla="*/ 5720721 h 6184462"/>
              <a:gd name="connsiteX195" fmla="*/ 1633422 w 6191980"/>
              <a:gd name="connsiteY195" fmla="*/ 5673785 h 6184462"/>
              <a:gd name="connsiteX196" fmla="*/ 1597750 w 6191980"/>
              <a:gd name="connsiteY196" fmla="*/ 5628725 h 6184462"/>
              <a:gd name="connsiteX197" fmla="*/ 1560199 w 6191980"/>
              <a:gd name="connsiteY197" fmla="*/ 5585543 h 6184462"/>
              <a:gd name="connsiteX198" fmla="*/ 1517016 w 6191980"/>
              <a:gd name="connsiteY198" fmla="*/ 5547992 h 6184462"/>
              <a:gd name="connsiteX199" fmla="*/ 1475711 w 6191980"/>
              <a:gd name="connsiteY199" fmla="*/ 5514197 h 6184462"/>
              <a:gd name="connsiteX200" fmla="*/ 1428774 w 6191980"/>
              <a:gd name="connsiteY200" fmla="*/ 5487914 h 6184462"/>
              <a:gd name="connsiteX201" fmla="*/ 1378082 w 6191980"/>
              <a:gd name="connsiteY201" fmla="*/ 5465383 h 6184462"/>
              <a:gd name="connsiteX202" fmla="*/ 1323635 w 6191980"/>
              <a:gd name="connsiteY202" fmla="*/ 5446609 h 6184462"/>
              <a:gd name="connsiteX203" fmla="*/ 1267309 w 6191980"/>
              <a:gd name="connsiteY203" fmla="*/ 5429711 h 6184462"/>
              <a:gd name="connsiteX204" fmla="*/ 1210986 w 6191980"/>
              <a:gd name="connsiteY204" fmla="*/ 5414691 h 6184462"/>
              <a:gd name="connsiteX205" fmla="*/ 1152783 w 6191980"/>
              <a:gd name="connsiteY205" fmla="*/ 5399670 h 6184462"/>
              <a:gd name="connsiteX206" fmla="*/ 1098336 w 6191980"/>
              <a:gd name="connsiteY206" fmla="*/ 5382773 h 6184462"/>
              <a:gd name="connsiteX207" fmla="*/ 1043887 w 6191980"/>
              <a:gd name="connsiteY207" fmla="*/ 5363998 h 6184462"/>
              <a:gd name="connsiteX208" fmla="*/ 993197 w 6191980"/>
              <a:gd name="connsiteY208" fmla="*/ 5341467 h 6184462"/>
              <a:gd name="connsiteX209" fmla="*/ 948135 w 6191980"/>
              <a:gd name="connsiteY209" fmla="*/ 5313305 h 6184462"/>
              <a:gd name="connsiteX210" fmla="*/ 906830 w 6191980"/>
              <a:gd name="connsiteY210" fmla="*/ 5279510 h 6184462"/>
              <a:gd name="connsiteX211" fmla="*/ 873037 w 6191980"/>
              <a:gd name="connsiteY211" fmla="*/ 5238207 h 6184462"/>
              <a:gd name="connsiteX212" fmla="*/ 844875 w 6191980"/>
              <a:gd name="connsiteY212" fmla="*/ 5193146 h 6184462"/>
              <a:gd name="connsiteX213" fmla="*/ 822344 w 6191980"/>
              <a:gd name="connsiteY213" fmla="*/ 5142453 h 6184462"/>
              <a:gd name="connsiteX214" fmla="*/ 803570 w 6191980"/>
              <a:gd name="connsiteY214" fmla="*/ 5088007 h 6184462"/>
              <a:gd name="connsiteX215" fmla="*/ 786672 w 6191980"/>
              <a:gd name="connsiteY215" fmla="*/ 5033560 h 6184462"/>
              <a:gd name="connsiteX216" fmla="*/ 771652 w 6191980"/>
              <a:gd name="connsiteY216" fmla="*/ 4975357 h 6184462"/>
              <a:gd name="connsiteX217" fmla="*/ 756631 w 6191980"/>
              <a:gd name="connsiteY217" fmla="*/ 4919033 h 6184462"/>
              <a:gd name="connsiteX218" fmla="*/ 739734 w 6191980"/>
              <a:gd name="connsiteY218" fmla="*/ 4862708 h 6184462"/>
              <a:gd name="connsiteX219" fmla="*/ 720959 w 6191980"/>
              <a:gd name="connsiteY219" fmla="*/ 4808259 h 6184462"/>
              <a:gd name="connsiteX220" fmla="*/ 698428 w 6191980"/>
              <a:gd name="connsiteY220" fmla="*/ 4757566 h 6184462"/>
              <a:gd name="connsiteX221" fmla="*/ 672143 w 6191980"/>
              <a:gd name="connsiteY221" fmla="*/ 4710630 h 6184462"/>
              <a:gd name="connsiteX222" fmla="*/ 638351 w 6191980"/>
              <a:gd name="connsiteY222" fmla="*/ 4669325 h 6184462"/>
              <a:gd name="connsiteX223" fmla="*/ 600799 w 6191980"/>
              <a:gd name="connsiteY223" fmla="*/ 4626142 h 6184462"/>
              <a:gd name="connsiteX224" fmla="*/ 557617 w 6191980"/>
              <a:gd name="connsiteY224" fmla="*/ 4588593 h 6184462"/>
              <a:gd name="connsiteX225" fmla="*/ 510678 w 6191980"/>
              <a:gd name="connsiteY225" fmla="*/ 4552921 h 6184462"/>
              <a:gd name="connsiteX226" fmla="*/ 463742 w 6191980"/>
              <a:gd name="connsiteY226" fmla="*/ 4517249 h 6184462"/>
              <a:gd name="connsiteX227" fmla="*/ 416805 w 6191980"/>
              <a:gd name="connsiteY227" fmla="*/ 4481577 h 6184462"/>
              <a:gd name="connsiteX228" fmla="*/ 371744 w 6191980"/>
              <a:gd name="connsiteY228" fmla="*/ 4445903 h 6184462"/>
              <a:gd name="connsiteX229" fmla="*/ 328562 w 6191980"/>
              <a:gd name="connsiteY229" fmla="*/ 4406477 h 6184462"/>
              <a:gd name="connsiteX230" fmla="*/ 291012 w 6191980"/>
              <a:gd name="connsiteY230" fmla="*/ 4367050 h 6184462"/>
              <a:gd name="connsiteX231" fmla="*/ 259096 w 6191980"/>
              <a:gd name="connsiteY231" fmla="*/ 4321989 h 6184462"/>
              <a:gd name="connsiteX232" fmla="*/ 234689 w 6191980"/>
              <a:gd name="connsiteY232" fmla="*/ 4275053 h 6184462"/>
              <a:gd name="connsiteX233" fmla="*/ 217791 w 6191980"/>
              <a:gd name="connsiteY233" fmla="*/ 4218729 h 6184462"/>
              <a:gd name="connsiteX234" fmla="*/ 210281 w 6191980"/>
              <a:gd name="connsiteY234" fmla="*/ 4160526 h 6184462"/>
              <a:gd name="connsiteX235" fmla="*/ 208402 w 6191980"/>
              <a:gd name="connsiteY235" fmla="*/ 4100444 h 6184462"/>
              <a:gd name="connsiteX236" fmla="*/ 214035 w 6191980"/>
              <a:gd name="connsiteY236" fmla="*/ 4036610 h 6184462"/>
              <a:gd name="connsiteX237" fmla="*/ 221545 w 6191980"/>
              <a:gd name="connsiteY237" fmla="*/ 3972776 h 6184462"/>
              <a:gd name="connsiteX238" fmla="*/ 230932 w 6191980"/>
              <a:gd name="connsiteY238" fmla="*/ 3908940 h 6184462"/>
              <a:gd name="connsiteX239" fmla="*/ 238443 w 6191980"/>
              <a:gd name="connsiteY239" fmla="*/ 3845106 h 6184462"/>
              <a:gd name="connsiteX240" fmla="*/ 242199 w 6191980"/>
              <a:gd name="connsiteY240" fmla="*/ 3781272 h 6184462"/>
              <a:gd name="connsiteX241" fmla="*/ 242199 w 6191980"/>
              <a:gd name="connsiteY241" fmla="*/ 3719313 h 6184462"/>
              <a:gd name="connsiteX242" fmla="*/ 234689 w 6191980"/>
              <a:gd name="connsiteY242" fmla="*/ 3661113 h 6184462"/>
              <a:gd name="connsiteX243" fmla="*/ 219668 w 6191980"/>
              <a:gd name="connsiteY243" fmla="*/ 3602910 h 6184462"/>
              <a:gd name="connsiteX244" fmla="*/ 197138 w 6191980"/>
              <a:gd name="connsiteY244" fmla="*/ 3548461 h 6184462"/>
              <a:gd name="connsiteX245" fmla="*/ 168976 w 6191980"/>
              <a:gd name="connsiteY245" fmla="*/ 3492137 h 6184462"/>
              <a:gd name="connsiteX246" fmla="*/ 137057 w 6191980"/>
              <a:gd name="connsiteY246" fmla="*/ 3435814 h 6184462"/>
              <a:gd name="connsiteX247" fmla="*/ 103264 w 6191980"/>
              <a:gd name="connsiteY247" fmla="*/ 3379488 h 6184462"/>
              <a:gd name="connsiteX248" fmla="*/ 71346 w 6191980"/>
              <a:gd name="connsiteY248" fmla="*/ 3325039 h 6184462"/>
              <a:gd name="connsiteX249" fmla="*/ 43182 w 6191980"/>
              <a:gd name="connsiteY249" fmla="*/ 3266839 h 6184462"/>
              <a:gd name="connsiteX250" fmla="*/ 20654 w 6191980"/>
              <a:gd name="connsiteY250" fmla="*/ 3210513 h 6184462"/>
              <a:gd name="connsiteX251" fmla="*/ 5634 w 6191980"/>
              <a:gd name="connsiteY251" fmla="*/ 3152310 h 6184462"/>
              <a:gd name="connsiteX252" fmla="*/ 0 w 6191980"/>
              <a:gd name="connsiteY252" fmla="*/ 3092230 h 6184462"/>
              <a:gd name="connsiteX253" fmla="*/ 5634 w 6191980"/>
              <a:gd name="connsiteY253" fmla="*/ 3032152 h 6184462"/>
              <a:gd name="connsiteX254" fmla="*/ 20654 w 6191980"/>
              <a:gd name="connsiteY254" fmla="*/ 2973950 h 6184462"/>
              <a:gd name="connsiteX255" fmla="*/ 43182 w 6191980"/>
              <a:gd name="connsiteY255" fmla="*/ 2917624 h 6184462"/>
              <a:gd name="connsiteX256" fmla="*/ 71346 w 6191980"/>
              <a:gd name="connsiteY256" fmla="*/ 2859423 h 6184462"/>
              <a:gd name="connsiteX257" fmla="*/ 103264 w 6191980"/>
              <a:gd name="connsiteY257" fmla="*/ 2804974 h 6184462"/>
              <a:gd name="connsiteX258" fmla="*/ 137057 w 6191980"/>
              <a:gd name="connsiteY258" fmla="*/ 2748651 h 6184462"/>
              <a:gd name="connsiteX259" fmla="*/ 168976 w 6191980"/>
              <a:gd name="connsiteY259" fmla="*/ 2692325 h 6184462"/>
              <a:gd name="connsiteX260" fmla="*/ 197138 w 6191980"/>
              <a:gd name="connsiteY260" fmla="*/ 2636001 h 6184462"/>
              <a:gd name="connsiteX261" fmla="*/ 219668 w 6191980"/>
              <a:gd name="connsiteY261" fmla="*/ 2581552 h 6184462"/>
              <a:gd name="connsiteX262" fmla="*/ 234689 w 6191980"/>
              <a:gd name="connsiteY262" fmla="*/ 2523350 h 6184462"/>
              <a:gd name="connsiteX263" fmla="*/ 242199 w 6191980"/>
              <a:gd name="connsiteY263" fmla="*/ 2465149 h 6184462"/>
              <a:gd name="connsiteX264" fmla="*/ 242199 w 6191980"/>
              <a:gd name="connsiteY264" fmla="*/ 2403192 h 6184462"/>
              <a:gd name="connsiteX265" fmla="*/ 238443 w 6191980"/>
              <a:gd name="connsiteY265" fmla="*/ 2339356 h 6184462"/>
              <a:gd name="connsiteX266" fmla="*/ 230932 w 6191980"/>
              <a:gd name="connsiteY266" fmla="*/ 2275522 h 6184462"/>
              <a:gd name="connsiteX267" fmla="*/ 221545 w 6191980"/>
              <a:gd name="connsiteY267" fmla="*/ 2211686 h 6184462"/>
              <a:gd name="connsiteX268" fmla="*/ 214035 w 6191980"/>
              <a:gd name="connsiteY268" fmla="*/ 2147852 h 6184462"/>
              <a:gd name="connsiteX269" fmla="*/ 208402 w 6191980"/>
              <a:gd name="connsiteY269" fmla="*/ 2084018 h 6184462"/>
              <a:gd name="connsiteX270" fmla="*/ 210281 w 6191980"/>
              <a:gd name="connsiteY270" fmla="*/ 2023938 h 6184462"/>
              <a:gd name="connsiteX271" fmla="*/ 217791 w 6191980"/>
              <a:gd name="connsiteY271" fmla="*/ 1965736 h 6184462"/>
              <a:gd name="connsiteX272" fmla="*/ 234689 w 6191980"/>
              <a:gd name="connsiteY272" fmla="*/ 1909410 h 6184462"/>
              <a:gd name="connsiteX273" fmla="*/ 259096 w 6191980"/>
              <a:gd name="connsiteY273" fmla="*/ 1862474 h 6184462"/>
              <a:gd name="connsiteX274" fmla="*/ 291012 w 6191980"/>
              <a:gd name="connsiteY274" fmla="*/ 1817414 h 6184462"/>
              <a:gd name="connsiteX275" fmla="*/ 328562 w 6191980"/>
              <a:gd name="connsiteY275" fmla="*/ 1777986 h 6184462"/>
              <a:gd name="connsiteX276" fmla="*/ 371744 w 6191980"/>
              <a:gd name="connsiteY276" fmla="*/ 1738560 h 6184462"/>
              <a:gd name="connsiteX277" fmla="*/ 416805 w 6191980"/>
              <a:gd name="connsiteY277" fmla="*/ 1702885 h 6184462"/>
              <a:gd name="connsiteX278" fmla="*/ 463742 w 6191980"/>
              <a:gd name="connsiteY278" fmla="*/ 1667213 h 6184462"/>
              <a:gd name="connsiteX279" fmla="*/ 510678 w 6191980"/>
              <a:gd name="connsiteY279" fmla="*/ 1631541 h 6184462"/>
              <a:gd name="connsiteX280" fmla="*/ 557617 w 6191980"/>
              <a:gd name="connsiteY280" fmla="*/ 1595869 h 6184462"/>
              <a:gd name="connsiteX281" fmla="*/ 600799 w 6191980"/>
              <a:gd name="connsiteY281" fmla="*/ 1558320 h 6184462"/>
              <a:gd name="connsiteX282" fmla="*/ 638351 w 6191980"/>
              <a:gd name="connsiteY282" fmla="*/ 1515138 h 6184462"/>
              <a:gd name="connsiteX283" fmla="*/ 672143 w 6191980"/>
              <a:gd name="connsiteY283" fmla="*/ 1473832 h 6184462"/>
              <a:gd name="connsiteX284" fmla="*/ 698428 w 6191980"/>
              <a:gd name="connsiteY284" fmla="*/ 1426896 h 6184462"/>
              <a:gd name="connsiteX285" fmla="*/ 720959 w 6191980"/>
              <a:gd name="connsiteY285" fmla="*/ 1376203 h 6184462"/>
              <a:gd name="connsiteX286" fmla="*/ 739734 w 6191980"/>
              <a:gd name="connsiteY286" fmla="*/ 1321755 h 6184462"/>
              <a:gd name="connsiteX287" fmla="*/ 756631 w 6191980"/>
              <a:gd name="connsiteY287" fmla="*/ 1265429 h 6184462"/>
              <a:gd name="connsiteX288" fmla="*/ 771652 w 6191980"/>
              <a:gd name="connsiteY288" fmla="*/ 1209105 h 6184462"/>
              <a:gd name="connsiteX289" fmla="*/ 786672 w 6191980"/>
              <a:gd name="connsiteY289" fmla="*/ 1150903 h 6184462"/>
              <a:gd name="connsiteX290" fmla="*/ 803570 w 6191980"/>
              <a:gd name="connsiteY290" fmla="*/ 1096456 h 6184462"/>
              <a:gd name="connsiteX291" fmla="*/ 822344 w 6191980"/>
              <a:gd name="connsiteY291" fmla="*/ 1042007 h 6184462"/>
              <a:gd name="connsiteX292" fmla="*/ 844875 w 6191980"/>
              <a:gd name="connsiteY292" fmla="*/ 991317 h 6184462"/>
              <a:gd name="connsiteX293" fmla="*/ 873037 w 6191980"/>
              <a:gd name="connsiteY293" fmla="*/ 946257 h 6184462"/>
              <a:gd name="connsiteX294" fmla="*/ 906830 w 6191980"/>
              <a:gd name="connsiteY294" fmla="*/ 904952 h 6184462"/>
              <a:gd name="connsiteX295" fmla="*/ 948135 w 6191980"/>
              <a:gd name="connsiteY295" fmla="*/ 871157 h 6184462"/>
              <a:gd name="connsiteX296" fmla="*/ 993197 w 6191980"/>
              <a:gd name="connsiteY296" fmla="*/ 842995 h 6184462"/>
              <a:gd name="connsiteX297" fmla="*/ 1043887 w 6191980"/>
              <a:gd name="connsiteY297" fmla="*/ 820464 h 6184462"/>
              <a:gd name="connsiteX298" fmla="*/ 1098336 w 6191980"/>
              <a:gd name="connsiteY298" fmla="*/ 801690 h 6184462"/>
              <a:gd name="connsiteX299" fmla="*/ 1152783 w 6191980"/>
              <a:gd name="connsiteY299" fmla="*/ 784792 h 6184462"/>
              <a:gd name="connsiteX300" fmla="*/ 1210986 w 6191980"/>
              <a:gd name="connsiteY300" fmla="*/ 769772 h 6184462"/>
              <a:gd name="connsiteX301" fmla="*/ 1267309 w 6191980"/>
              <a:gd name="connsiteY301" fmla="*/ 754751 h 6184462"/>
              <a:gd name="connsiteX302" fmla="*/ 1323635 w 6191980"/>
              <a:gd name="connsiteY302" fmla="*/ 737854 h 6184462"/>
              <a:gd name="connsiteX303" fmla="*/ 1378082 w 6191980"/>
              <a:gd name="connsiteY303" fmla="*/ 719079 h 6184462"/>
              <a:gd name="connsiteX304" fmla="*/ 1428774 w 6191980"/>
              <a:gd name="connsiteY304" fmla="*/ 696549 h 6184462"/>
              <a:gd name="connsiteX305" fmla="*/ 1475711 w 6191980"/>
              <a:gd name="connsiteY305" fmla="*/ 670266 h 6184462"/>
              <a:gd name="connsiteX306" fmla="*/ 1517016 w 6191980"/>
              <a:gd name="connsiteY306" fmla="*/ 636471 h 6184462"/>
              <a:gd name="connsiteX307" fmla="*/ 1560199 w 6191980"/>
              <a:gd name="connsiteY307" fmla="*/ 598919 h 6184462"/>
              <a:gd name="connsiteX308" fmla="*/ 1597750 w 6191980"/>
              <a:gd name="connsiteY308" fmla="*/ 555737 h 6184462"/>
              <a:gd name="connsiteX309" fmla="*/ 1633422 w 6191980"/>
              <a:gd name="connsiteY309" fmla="*/ 510678 h 6184462"/>
              <a:gd name="connsiteX310" fmla="*/ 1669094 w 6191980"/>
              <a:gd name="connsiteY310" fmla="*/ 463741 h 6184462"/>
              <a:gd name="connsiteX311" fmla="*/ 1704766 w 6191980"/>
              <a:gd name="connsiteY311" fmla="*/ 416803 h 6184462"/>
              <a:gd name="connsiteX312" fmla="*/ 1740438 w 6191980"/>
              <a:gd name="connsiteY312" fmla="*/ 371743 h 6184462"/>
              <a:gd name="connsiteX313" fmla="*/ 1779867 w 6191980"/>
              <a:gd name="connsiteY313" fmla="*/ 328561 h 6184462"/>
              <a:gd name="connsiteX314" fmla="*/ 1819293 w 6191980"/>
              <a:gd name="connsiteY314" fmla="*/ 291012 h 6184462"/>
              <a:gd name="connsiteX315" fmla="*/ 1864354 w 6191980"/>
              <a:gd name="connsiteY315" fmla="*/ 259094 h 6184462"/>
              <a:gd name="connsiteX316" fmla="*/ 1911291 w 6191980"/>
              <a:gd name="connsiteY316" fmla="*/ 234686 h 6184462"/>
              <a:gd name="connsiteX317" fmla="*/ 1967617 w 6191980"/>
              <a:gd name="connsiteY317" fmla="*/ 217789 h 6184462"/>
              <a:gd name="connsiteX318" fmla="*/ 2025819 w 6191980"/>
              <a:gd name="connsiteY318" fmla="*/ 210279 h 6184462"/>
              <a:gd name="connsiteX319" fmla="*/ 2085897 w 6191980"/>
              <a:gd name="connsiteY319" fmla="*/ 208401 h 6184462"/>
              <a:gd name="connsiteX320" fmla="*/ 2149731 w 6191980"/>
              <a:gd name="connsiteY320" fmla="*/ 214035 h 6184462"/>
              <a:gd name="connsiteX321" fmla="*/ 2213567 w 6191980"/>
              <a:gd name="connsiteY321" fmla="*/ 221545 h 6184462"/>
              <a:gd name="connsiteX322" fmla="*/ 2277403 w 6191980"/>
              <a:gd name="connsiteY322" fmla="*/ 230932 h 6184462"/>
              <a:gd name="connsiteX323" fmla="*/ 2341237 w 6191980"/>
              <a:gd name="connsiteY323" fmla="*/ 238443 h 6184462"/>
              <a:gd name="connsiteX324" fmla="*/ 2405071 w 6191980"/>
              <a:gd name="connsiteY324" fmla="*/ 242197 h 6184462"/>
              <a:gd name="connsiteX325" fmla="*/ 2467030 w 6191980"/>
              <a:gd name="connsiteY325" fmla="*/ 242197 h 6184462"/>
              <a:gd name="connsiteX326" fmla="*/ 2525233 w 6191980"/>
              <a:gd name="connsiteY326" fmla="*/ 234686 h 6184462"/>
              <a:gd name="connsiteX327" fmla="*/ 2583436 w 6191980"/>
              <a:gd name="connsiteY327" fmla="*/ 219666 h 6184462"/>
              <a:gd name="connsiteX328" fmla="*/ 2639760 w 6191980"/>
              <a:gd name="connsiteY328" fmla="*/ 197137 h 6184462"/>
              <a:gd name="connsiteX329" fmla="*/ 2696083 w 6191980"/>
              <a:gd name="connsiteY329" fmla="*/ 167096 h 6184462"/>
              <a:gd name="connsiteX330" fmla="*/ 2752409 w 6191980"/>
              <a:gd name="connsiteY330" fmla="*/ 137057 h 6184462"/>
              <a:gd name="connsiteX331" fmla="*/ 2808733 w 6191980"/>
              <a:gd name="connsiteY331" fmla="*/ 103262 h 6184462"/>
              <a:gd name="connsiteX332" fmla="*/ 2863182 w 6191980"/>
              <a:gd name="connsiteY332" fmla="*/ 71344 h 6184462"/>
              <a:gd name="connsiteX333" fmla="*/ 2921385 w 6191980"/>
              <a:gd name="connsiteY333" fmla="*/ 43182 h 6184462"/>
              <a:gd name="connsiteX334" fmla="*/ 2977708 w 6191980"/>
              <a:gd name="connsiteY334" fmla="*/ 20652 h 6184462"/>
              <a:gd name="connsiteX335" fmla="*/ 3035911 w 6191980"/>
              <a:gd name="connsiteY335" fmla="*/ 5631 h 6184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Lst>
            <a:rect l="l" t="t" r="r" b="b"/>
            <a:pathLst>
              <a:path w="6191980" h="6184462">
                <a:moveTo>
                  <a:pt x="3095991" y="0"/>
                </a:moveTo>
                <a:lnTo>
                  <a:pt x="3156069" y="5631"/>
                </a:lnTo>
                <a:lnTo>
                  <a:pt x="3214272" y="20652"/>
                </a:lnTo>
                <a:lnTo>
                  <a:pt x="3270598" y="43182"/>
                </a:lnTo>
                <a:lnTo>
                  <a:pt x="3328798" y="71344"/>
                </a:lnTo>
                <a:lnTo>
                  <a:pt x="3383247" y="103262"/>
                </a:lnTo>
                <a:lnTo>
                  <a:pt x="3439573" y="137057"/>
                </a:lnTo>
                <a:lnTo>
                  <a:pt x="3495897" y="167096"/>
                </a:lnTo>
                <a:lnTo>
                  <a:pt x="3552221" y="197137"/>
                </a:lnTo>
                <a:lnTo>
                  <a:pt x="3606669" y="219666"/>
                </a:lnTo>
                <a:lnTo>
                  <a:pt x="3666749" y="234686"/>
                </a:lnTo>
                <a:lnTo>
                  <a:pt x="3724950" y="242197"/>
                </a:lnTo>
                <a:lnTo>
                  <a:pt x="3786907" y="242197"/>
                </a:lnTo>
                <a:lnTo>
                  <a:pt x="3850743" y="238443"/>
                </a:lnTo>
                <a:lnTo>
                  <a:pt x="3914577" y="230932"/>
                </a:lnTo>
                <a:lnTo>
                  <a:pt x="3978413" y="221545"/>
                </a:lnTo>
                <a:lnTo>
                  <a:pt x="4042247" y="214035"/>
                </a:lnTo>
                <a:lnTo>
                  <a:pt x="4106083" y="208401"/>
                </a:lnTo>
                <a:lnTo>
                  <a:pt x="4166161" y="210279"/>
                </a:lnTo>
                <a:lnTo>
                  <a:pt x="4224364" y="217789"/>
                </a:lnTo>
                <a:lnTo>
                  <a:pt x="4280690" y="234686"/>
                </a:lnTo>
                <a:lnTo>
                  <a:pt x="4327628" y="259094"/>
                </a:lnTo>
                <a:lnTo>
                  <a:pt x="4372686" y="291012"/>
                </a:lnTo>
                <a:lnTo>
                  <a:pt x="4412114" y="328561"/>
                </a:lnTo>
                <a:lnTo>
                  <a:pt x="4451542" y="371743"/>
                </a:lnTo>
                <a:lnTo>
                  <a:pt x="4487214" y="416803"/>
                </a:lnTo>
                <a:lnTo>
                  <a:pt x="4522886" y="463741"/>
                </a:lnTo>
                <a:lnTo>
                  <a:pt x="4558559" y="510678"/>
                </a:lnTo>
                <a:lnTo>
                  <a:pt x="4594231" y="555737"/>
                </a:lnTo>
                <a:lnTo>
                  <a:pt x="4631782" y="598919"/>
                </a:lnTo>
                <a:lnTo>
                  <a:pt x="4674964" y="636471"/>
                </a:lnTo>
                <a:lnTo>
                  <a:pt x="4716270" y="670266"/>
                </a:lnTo>
                <a:lnTo>
                  <a:pt x="4763206" y="696549"/>
                </a:lnTo>
                <a:lnTo>
                  <a:pt x="4813899" y="719079"/>
                </a:lnTo>
                <a:lnTo>
                  <a:pt x="4868345" y="737854"/>
                </a:lnTo>
                <a:lnTo>
                  <a:pt x="4924669" y="754751"/>
                </a:lnTo>
                <a:lnTo>
                  <a:pt x="4980995" y="769772"/>
                </a:lnTo>
                <a:lnTo>
                  <a:pt x="5039198" y="784792"/>
                </a:lnTo>
                <a:lnTo>
                  <a:pt x="5093644" y="801690"/>
                </a:lnTo>
                <a:lnTo>
                  <a:pt x="5148091" y="820464"/>
                </a:lnTo>
                <a:lnTo>
                  <a:pt x="5198784" y="842995"/>
                </a:lnTo>
                <a:lnTo>
                  <a:pt x="5243845" y="871157"/>
                </a:lnTo>
                <a:lnTo>
                  <a:pt x="5285151" y="904952"/>
                </a:lnTo>
                <a:lnTo>
                  <a:pt x="5318944" y="946257"/>
                </a:lnTo>
                <a:lnTo>
                  <a:pt x="5347108" y="991317"/>
                </a:lnTo>
                <a:lnTo>
                  <a:pt x="5369636" y="1042007"/>
                </a:lnTo>
                <a:lnTo>
                  <a:pt x="5388410" y="1096456"/>
                </a:lnTo>
                <a:lnTo>
                  <a:pt x="5405308" y="1150903"/>
                </a:lnTo>
                <a:lnTo>
                  <a:pt x="5420328" y="1209105"/>
                </a:lnTo>
                <a:lnTo>
                  <a:pt x="5435349" y="1265429"/>
                </a:lnTo>
                <a:lnTo>
                  <a:pt x="5452246" y="1321755"/>
                </a:lnTo>
                <a:lnTo>
                  <a:pt x="5471021" y="1376203"/>
                </a:lnTo>
                <a:lnTo>
                  <a:pt x="5493550" y="1426896"/>
                </a:lnTo>
                <a:lnTo>
                  <a:pt x="5519836" y="1473832"/>
                </a:lnTo>
                <a:lnTo>
                  <a:pt x="5553632" y="1515138"/>
                </a:lnTo>
                <a:lnTo>
                  <a:pt x="5591181" y="1558320"/>
                </a:lnTo>
                <a:lnTo>
                  <a:pt x="5634364" y="1595869"/>
                </a:lnTo>
                <a:lnTo>
                  <a:pt x="5679425" y="1631541"/>
                </a:lnTo>
                <a:lnTo>
                  <a:pt x="5728238" y="1667213"/>
                </a:lnTo>
                <a:lnTo>
                  <a:pt x="5775175" y="1702885"/>
                </a:lnTo>
                <a:lnTo>
                  <a:pt x="5820236" y="1738560"/>
                </a:lnTo>
                <a:lnTo>
                  <a:pt x="5863416" y="1777986"/>
                </a:lnTo>
                <a:lnTo>
                  <a:pt x="5900968" y="1817414"/>
                </a:lnTo>
                <a:lnTo>
                  <a:pt x="5932886" y="1862474"/>
                </a:lnTo>
                <a:lnTo>
                  <a:pt x="5957294" y="1909410"/>
                </a:lnTo>
                <a:lnTo>
                  <a:pt x="5974191" y="1965736"/>
                </a:lnTo>
                <a:lnTo>
                  <a:pt x="5981700" y="2023938"/>
                </a:lnTo>
                <a:lnTo>
                  <a:pt x="5983578" y="2084018"/>
                </a:lnTo>
                <a:lnTo>
                  <a:pt x="5977945" y="2147852"/>
                </a:lnTo>
                <a:lnTo>
                  <a:pt x="5970435" y="2211686"/>
                </a:lnTo>
                <a:lnTo>
                  <a:pt x="5961048" y="2275522"/>
                </a:lnTo>
                <a:lnTo>
                  <a:pt x="5953538" y="2339356"/>
                </a:lnTo>
                <a:lnTo>
                  <a:pt x="5949784" y="2403192"/>
                </a:lnTo>
                <a:lnTo>
                  <a:pt x="5949784" y="2465149"/>
                </a:lnTo>
                <a:lnTo>
                  <a:pt x="5957294" y="2523350"/>
                </a:lnTo>
                <a:lnTo>
                  <a:pt x="5972312" y="2581552"/>
                </a:lnTo>
                <a:lnTo>
                  <a:pt x="5994843" y="2636001"/>
                </a:lnTo>
                <a:lnTo>
                  <a:pt x="6024884" y="2692325"/>
                </a:lnTo>
                <a:lnTo>
                  <a:pt x="6054922" y="2748651"/>
                </a:lnTo>
                <a:lnTo>
                  <a:pt x="6088718" y="2804974"/>
                </a:lnTo>
                <a:lnTo>
                  <a:pt x="6120634" y="2859423"/>
                </a:lnTo>
                <a:lnTo>
                  <a:pt x="6148798" y="2917624"/>
                </a:lnTo>
                <a:lnTo>
                  <a:pt x="6171326" y="2973950"/>
                </a:lnTo>
                <a:lnTo>
                  <a:pt x="6186347" y="3032152"/>
                </a:lnTo>
                <a:lnTo>
                  <a:pt x="6191980" y="3092230"/>
                </a:lnTo>
                <a:lnTo>
                  <a:pt x="6186347" y="3152310"/>
                </a:lnTo>
                <a:lnTo>
                  <a:pt x="6171326" y="3210513"/>
                </a:lnTo>
                <a:lnTo>
                  <a:pt x="6148798" y="3266839"/>
                </a:lnTo>
                <a:lnTo>
                  <a:pt x="6120634" y="3325039"/>
                </a:lnTo>
                <a:lnTo>
                  <a:pt x="6088718" y="3379488"/>
                </a:lnTo>
                <a:lnTo>
                  <a:pt x="6054922" y="3435814"/>
                </a:lnTo>
                <a:lnTo>
                  <a:pt x="6024884" y="3492137"/>
                </a:lnTo>
                <a:lnTo>
                  <a:pt x="5994843" y="3548461"/>
                </a:lnTo>
                <a:lnTo>
                  <a:pt x="5972312" y="3602910"/>
                </a:lnTo>
                <a:lnTo>
                  <a:pt x="5957294" y="3661113"/>
                </a:lnTo>
                <a:lnTo>
                  <a:pt x="5949784" y="3719313"/>
                </a:lnTo>
                <a:lnTo>
                  <a:pt x="5949784" y="3781272"/>
                </a:lnTo>
                <a:lnTo>
                  <a:pt x="5953538" y="3845106"/>
                </a:lnTo>
                <a:lnTo>
                  <a:pt x="5961048" y="3908940"/>
                </a:lnTo>
                <a:lnTo>
                  <a:pt x="5970435" y="3972776"/>
                </a:lnTo>
                <a:lnTo>
                  <a:pt x="5977945" y="4036610"/>
                </a:lnTo>
                <a:lnTo>
                  <a:pt x="5983578" y="4100444"/>
                </a:lnTo>
                <a:lnTo>
                  <a:pt x="5981700" y="4160526"/>
                </a:lnTo>
                <a:lnTo>
                  <a:pt x="5974191" y="4218729"/>
                </a:lnTo>
                <a:lnTo>
                  <a:pt x="5957294" y="4275053"/>
                </a:lnTo>
                <a:lnTo>
                  <a:pt x="5932886" y="4321989"/>
                </a:lnTo>
                <a:lnTo>
                  <a:pt x="5900968" y="4367050"/>
                </a:lnTo>
                <a:lnTo>
                  <a:pt x="5863416" y="4406477"/>
                </a:lnTo>
                <a:lnTo>
                  <a:pt x="5820236" y="4445903"/>
                </a:lnTo>
                <a:lnTo>
                  <a:pt x="5775175" y="4481577"/>
                </a:lnTo>
                <a:lnTo>
                  <a:pt x="5728238" y="4517249"/>
                </a:lnTo>
                <a:lnTo>
                  <a:pt x="5679425" y="4552921"/>
                </a:lnTo>
                <a:lnTo>
                  <a:pt x="5634364" y="4588593"/>
                </a:lnTo>
                <a:lnTo>
                  <a:pt x="5591181" y="4626142"/>
                </a:lnTo>
                <a:lnTo>
                  <a:pt x="5553632" y="4669325"/>
                </a:lnTo>
                <a:lnTo>
                  <a:pt x="5519836" y="4710630"/>
                </a:lnTo>
                <a:lnTo>
                  <a:pt x="5493550" y="4757566"/>
                </a:lnTo>
                <a:lnTo>
                  <a:pt x="5471021" y="4808259"/>
                </a:lnTo>
                <a:lnTo>
                  <a:pt x="5452246" y="4862708"/>
                </a:lnTo>
                <a:lnTo>
                  <a:pt x="5435349" y="4919033"/>
                </a:lnTo>
                <a:lnTo>
                  <a:pt x="5420328" y="4975357"/>
                </a:lnTo>
                <a:lnTo>
                  <a:pt x="5405308" y="5033560"/>
                </a:lnTo>
                <a:lnTo>
                  <a:pt x="5388410" y="5088007"/>
                </a:lnTo>
                <a:lnTo>
                  <a:pt x="5369636" y="5142453"/>
                </a:lnTo>
                <a:lnTo>
                  <a:pt x="5347108" y="5193146"/>
                </a:lnTo>
                <a:lnTo>
                  <a:pt x="5318944" y="5238207"/>
                </a:lnTo>
                <a:lnTo>
                  <a:pt x="5285151" y="5279510"/>
                </a:lnTo>
                <a:lnTo>
                  <a:pt x="5243845" y="5313305"/>
                </a:lnTo>
                <a:lnTo>
                  <a:pt x="5198784" y="5341467"/>
                </a:lnTo>
                <a:lnTo>
                  <a:pt x="5148091" y="5363998"/>
                </a:lnTo>
                <a:lnTo>
                  <a:pt x="5093644" y="5382773"/>
                </a:lnTo>
                <a:lnTo>
                  <a:pt x="5039198" y="5399670"/>
                </a:lnTo>
                <a:lnTo>
                  <a:pt x="4980995" y="5414691"/>
                </a:lnTo>
                <a:lnTo>
                  <a:pt x="4924669" y="5429711"/>
                </a:lnTo>
                <a:lnTo>
                  <a:pt x="4868345" y="5446609"/>
                </a:lnTo>
                <a:lnTo>
                  <a:pt x="4813899" y="5465383"/>
                </a:lnTo>
                <a:lnTo>
                  <a:pt x="4763206" y="5487914"/>
                </a:lnTo>
                <a:lnTo>
                  <a:pt x="4716270" y="5514197"/>
                </a:lnTo>
                <a:lnTo>
                  <a:pt x="4674964" y="5547992"/>
                </a:lnTo>
                <a:lnTo>
                  <a:pt x="4631782" y="5585543"/>
                </a:lnTo>
                <a:lnTo>
                  <a:pt x="4594231" y="5628725"/>
                </a:lnTo>
                <a:lnTo>
                  <a:pt x="4558559" y="5673785"/>
                </a:lnTo>
                <a:lnTo>
                  <a:pt x="4522886" y="5720721"/>
                </a:lnTo>
                <a:lnTo>
                  <a:pt x="4487214" y="5767659"/>
                </a:lnTo>
                <a:lnTo>
                  <a:pt x="4451542" y="5812719"/>
                </a:lnTo>
                <a:lnTo>
                  <a:pt x="4412114" y="5855901"/>
                </a:lnTo>
                <a:lnTo>
                  <a:pt x="4372686" y="5893450"/>
                </a:lnTo>
                <a:lnTo>
                  <a:pt x="4327628" y="5925368"/>
                </a:lnTo>
                <a:lnTo>
                  <a:pt x="4280690" y="5949776"/>
                </a:lnTo>
                <a:lnTo>
                  <a:pt x="4224364" y="5966674"/>
                </a:lnTo>
                <a:lnTo>
                  <a:pt x="4166161" y="5974184"/>
                </a:lnTo>
                <a:lnTo>
                  <a:pt x="4106083" y="5976061"/>
                </a:lnTo>
                <a:lnTo>
                  <a:pt x="4042247" y="5970428"/>
                </a:lnTo>
                <a:lnTo>
                  <a:pt x="3978413" y="5962919"/>
                </a:lnTo>
                <a:lnTo>
                  <a:pt x="3914577" y="5953530"/>
                </a:lnTo>
                <a:lnTo>
                  <a:pt x="3850743" y="5946022"/>
                </a:lnTo>
                <a:lnTo>
                  <a:pt x="3786907" y="5942266"/>
                </a:lnTo>
                <a:lnTo>
                  <a:pt x="3724950" y="5942266"/>
                </a:lnTo>
                <a:lnTo>
                  <a:pt x="3666749" y="5949776"/>
                </a:lnTo>
                <a:lnTo>
                  <a:pt x="3606669" y="5964797"/>
                </a:lnTo>
                <a:lnTo>
                  <a:pt x="3552221" y="5987325"/>
                </a:lnTo>
                <a:lnTo>
                  <a:pt x="3495897" y="6017366"/>
                </a:lnTo>
                <a:lnTo>
                  <a:pt x="3439573" y="6047407"/>
                </a:lnTo>
                <a:lnTo>
                  <a:pt x="3383247" y="6081200"/>
                </a:lnTo>
                <a:lnTo>
                  <a:pt x="3328798" y="6113118"/>
                </a:lnTo>
                <a:lnTo>
                  <a:pt x="3270598" y="6141280"/>
                </a:lnTo>
                <a:lnTo>
                  <a:pt x="3214272" y="6163811"/>
                </a:lnTo>
                <a:lnTo>
                  <a:pt x="3156069" y="6178831"/>
                </a:lnTo>
                <a:lnTo>
                  <a:pt x="3095991" y="6184462"/>
                </a:lnTo>
                <a:lnTo>
                  <a:pt x="3035911" y="6178831"/>
                </a:lnTo>
                <a:lnTo>
                  <a:pt x="2977708" y="6163811"/>
                </a:lnTo>
                <a:lnTo>
                  <a:pt x="2921385" y="6141280"/>
                </a:lnTo>
                <a:lnTo>
                  <a:pt x="2863182" y="6113118"/>
                </a:lnTo>
                <a:lnTo>
                  <a:pt x="2808733" y="6081200"/>
                </a:lnTo>
                <a:lnTo>
                  <a:pt x="2752409" y="6047407"/>
                </a:lnTo>
                <a:lnTo>
                  <a:pt x="2696083" y="6017366"/>
                </a:lnTo>
                <a:lnTo>
                  <a:pt x="2639760" y="5987325"/>
                </a:lnTo>
                <a:lnTo>
                  <a:pt x="2583436" y="5964797"/>
                </a:lnTo>
                <a:lnTo>
                  <a:pt x="2525233" y="5949776"/>
                </a:lnTo>
                <a:lnTo>
                  <a:pt x="2467030" y="5942266"/>
                </a:lnTo>
                <a:lnTo>
                  <a:pt x="2405071" y="5942266"/>
                </a:lnTo>
                <a:lnTo>
                  <a:pt x="2341237" y="5946022"/>
                </a:lnTo>
                <a:lnTo>
                  <a:pt x="2277403" y="5953530"/>
                </a:lnTo>
                <a:lnTo>
                  <a:pt x="2213567" y="5962919"/>
                </a:lnTo>
                <a:lnTo>
                  <a:pt x="2149731" y="5970428"/>
                </a:lnTo>
                <a:lnTo>
                  <a:pt x="2085897" y="5976061"/>
                </a:lnTo>
                <a:lnTo>
                  <a:pt x="2025819" y="5974184"/>
                </a:lnTo>
                <a:lnTo>
                  <a:pt x="1967617" y="5966674"/>
                </a:lnTo>
                <a:lnTo>
                  <a:pt x="1911291" y="5949776"/>
                </a:lnTo>
                <a:lnTo>
                  <a:pt x="1864354" y="5925368"/>
                </a:lnTo>
                <a:lnTo>
                  <a:pt x="1819293" y="5893450"/>
                </a:lnTo>
                <a:lnTo>
                  <a:pt x="1779867" y="5855901"/>
                </a:lnTo>
                <a:lnTo>
                  <a:pt x="1740438" y="5812719"/>
                </a:lnTo>
                <a:lnTo>
                  <a:pt x="1704766" y="5767659"/>
                </a:lnTo>
                <a:lnTo>
                  <a:pt x="1669094" y="5720721"/>
                </a:lnTo>
                <a:lnTo>
                  <a:pt x="1633422" y="5673785"/>
                </a:lnTo>
                <a:lnTo>
                  <a:pt x="1597750" y="5628725"/>
                </a:lnTo>
                <a:lnTo>
                  <a:pt x="1560199" y="5585543"/>
                </a:lnTo>
                <a:lnTo>
                  <a:pt x="1517016" y="5547992"/>
                </a:lnTo>
                <a:lnTo>
                  <a:pt x="1475711" y="5514197"/>
                </a:lnTo>
                <a:lnTo>
                  <a:pt x="1428774" y="5487914"/>
                </a:lnTo>
                <a:lnTo>
                  <a:pt x="1378082" y="5465383"/>
                </a:lnTo>
                <a:lnTo>
                  <a:pt x="1323635" y="5446609"/>
                </a:lnTo>
                <a:lnTo>
                  <a:pt x="1267309" y="5429711"/>
                </a:lnTo>
                <a:lnTo>
                  <a:pt x="1210986" y="5414691"/>
                </a:lnTo>
                <a:lnTo>
                  <a:pt x="1152783" y="5399670"/>
                </a:lnTo>
                <a:lnTo>
                  <a:pt x="1098336" y="5382773"/>
                </a:lnTo>
                <a:lnTo>
                  <a:pt x="1043887" y="5363998"/>
                </a:lnTo>
                <a:lnTo>
                  <a:pt x="993197" y="5341467"/>
                </a:lnTo>
                <a:lnTo>
                  <a:pt x="948135" y="5313305"/>
                </a:lnTo>
                <a:lnTo>
                  <a:pt x="906830" y="5279510"/>
                </a:lnTo>
                <a:lnTo>
                  <a:pt x="873037" y="5238207"/>
                </a:lnTo>
                <a:lnTo>
                  <a:pt x="844875" y="5193146"/>
                </a:lnTo>
                <a:lnTo>
                  <a:pt x="822344" y="5142453"/>
                </a:lnTo>
                <a:lnTo>
                  <a:pt x="803570" y="5088007"/>
                </a:lnTo>
                <a:lnTo>
                  <a:pt x="786672" y="5033560"/>
                </a:lnTo>
                <a:lnTo>
                  <a:pt x="771652" y="4975357"/>
                </a:lnTo>
                <a:lnTo>
                  <a:pt x="756631" y="4919033"/>
                </a:lnTo>
                <a:lnTo>
                  <a:pt x="739734" y="4862708"/>
                </a:lnTo>
                <a:lnTo>
                  <a:pt x="720959" y="4808259"/>
                </a:lnTo>
                <a:lnTo>
                  <a:pt x="698428" y="4757566"/>
                </a:lnTo>
                <a:lnTo>
                  <a:pt x="672143" y="4710630"/>
                </a:lnTo>
                <a:lnTo>
                  <a:pt x="638351" y="4669325"/>
                </a:lnTo>
                <a:lnTo>
                  <a:pt x="600799" y="4626142"/>
                </a:lnTo>
                <a:lnTo>
                  <a:pt x="557617" y="4588593"/>
                </a:lnTo>
                <a:lnTo>
                  <a:pt x="510678" y="4552921"/>
                </a:lnTo>
                <a:lnTo>
                  <a:pt x="463742" y="4517249"/>
                </a:lnTo>
                <a:lnTo>
                  <a:pt x="416805" y="4481577"/>
                </a:lnTo>
                <a:lnTo>
                  <a:pt x="371744" y="4445903"/>
                </a:lnTo>
                <a:lnTo>
                  <a:pt x="328562" y="4406477"/>
                </a:lnTo>
                <a:lnTo>
                  <a:pt x="291012" y="4367050"/>
                </a:lnTo>
                <a:lnTo>
                  <a:pt x="259096" y="4321989"/>
                </a:lnTo>
                <a:lnTo>
                  <a:pt x="234689" y="4275053"/>
                </a:lnTo>
                <a:lnTo>
                  <a:pt x="217791" y="4218729"/>
                </a:lnTo>
                <a:lnTo>
                  <a:pt x="210281" y="4160526"/>
                </a:lnTo>
                <a:lnTo>
                  <a:pt x="208402" y="4100444"/>
                </a:lnTo>
                <a:lnTo>
                  <a:pt x="214035" y="4036610"/>
                </a:lnTo>
                <a:lnTo>
                  <a:pt x="221545" y="3972776"/>
                </a:lnTo>
                <a:lnTo>
                  <a:pt x="230932" y="3908940"/>
                </a:lnTo>
                <a:lnTo>
                  <a:pt x="238443" y="3845106"/>
                </a:lnTo>
                <a:lnTo>
                  <a:pt x="242199" y="3781272"/>
                </a:lnTo>
                <a:lnTo>
                  <a:pt x="242199" y="3719313"/>
                </a:lnTo>
                <a:lnTo>
                  <a:pt x="234689" y="3661113"/>
                </a:lnTo>
                <a:lnTo>
                  <a:pt x="219668" y="3602910"/>
                </a:lnTo>
                <a:lnTo>
                  <a:pt x="197138" y="3548461"/>
                </a:lnTo>
                <a:lnTo>
                  <a:pt x="168976" y="3492137"/>
                </a:lnTo>
                <a:lnTo>
                  <a:pt x="137057" y="3435814"/>
                </a:lnTo>
                <a:lnTo>
                  <a:pt x="103264" y="3379488"/>
                </a:lnTo>
                <a:lnTo>
                  <a:pt x="71346" y="3325039"/>
                </a:lnTo>
                <a:lnTo>
                  <a:pt x="43182" y="3266839"/>
                </a:lnTo>
                <a:lnTo>
                  <a:pt x="20654" y="3210513"/>
                </a:lnTo>
                <a:lnTo>
                  <a:pt x="5634" y="3152310"/>
                </a:lnTo>
                <a:lnTo>
                  <a:pt x="0" y="3092230"/>
                </a:lnTo>
                <a:lnTo>
                  <a:pt x="5634" y="3032152"/>
                </a:lnTo>
                <a:lnTo>
                  <a:pt x="20654" y="2973950"/>
                </a:lnTo>
                <a:lnTo>
                  <a:pt x="43182" y="2917624"/>
                </a:lnTo>
                <a:lnTo>
                  <a:pt x="71346" y="2859423"/>
                </a:lnTo>
                <a:lnTo>
                  <a:pt x="103264" y="2804974"/>
                </a:lnTo>
                <a:lnTo>
                  <a:pt x="137057" y="2748651"/>
                </a:lnTo>
                <a:lnTo>
                  <a:pt x="168976" y="2692325"/>
                </a:lnTo>
                <a:lnTo>
                  <a:pt x="197138" y="2636001"/>
                </a:lnTo>
                <a:lnTo>
                  <a:pt x="219668" y="2581552"/>
                </a:lnTo>
                <a:lnTo>
                  <a:pt x="234689" y="2523350"/>
                </a:lnTo>
                <a:lnTo>
                  <a:pt x="242199" y="2465149"/>
                </a:lnTo>
                <a:lnTo>
                  <a:pt x="242199" y="2403192"/>
                </a:lnTo>
                <a:lnTo>
                  <a:pt x="238443" y="2339356"/>
                </a:lnTo>
                <a:lnTo>
                  <a:pt x="230932" y="2275522"/>
                </a:lnTo>
                <a:lnTo>
                  <a:pt x="221545" y="2211686"/>
                </a:lnTo>
                <a:lnTo>
                  <a:pt x="214035" y="2147852"/>
                </a:lnTo>
                <a:lnTo>
                  <a:pt x="208402" y="2084018"/>
                </a:lnTo>
                <a:lnTo>
                  <a:pt x="210281" y="2023938"/>
                </a:lnTo>
                <a:lnTo>
                  <a:pt x="217791" y="1965736"/>
                </a:lnTo>
                <a:lnTo>
                  <a:pt x="234689" y="1909410"/>
                </a:lnTo>
                <a:lnTo>
                  <a:pt x="259096" y="1862474"/>
                </a:lnTo>
                <a:lnTo>
                  <a:pt x="291012" y="1817414"/>
                </a:lnTo>
                <a:lnTo>
                  <a:pt x="328562" y="1777986"/>
                </a:lnTo>
                <a:lnTo>
                  <a:pt x="371744" y="1738560"/>
                </a:lnTo>
                <a:lnTo>
                  <a:pt x="416805" y="1702885"/>
                </a:lnTo>
                <a:lnTo>
                  <a:pt x="463742" y="1667213"/>
                </a:lnTo>
                <a:lnTo>
                  <a:pt x="510678" y="1631541"/>
                </a:lnTo>
                <a:lnTo>
                  <a:pt x="557617" y="1595869"/>
                </a:lnTo>
                <a:lnTo>
                  <a:pt x="600799" y="1558320"/>
                </a:lnTo>
                <a:lnTo>
                  <a:pt x="638351" y="1515138"/>
                </a:lnTo>
                <a:lnTo>
                  <a:pt x="672143" y="1473832"/>
                </a:lnTo>
                <a:lnTo>
                  <a:pt x="698428" y="1426896"/>
                </a:lnTo>
                <a:lnTo>
                  <a:pt x="720959" y="1376203"/>
                </a:lnTo>
                <a:lnTo>
                  <a:pt x="739734" y="1321755"/>
                </a:lnTo>
                <a:lnTo>
                  <a:pt x="756631" y="1265429"/>
                </a:lnTo>
                <a:lnTo>
                  <a:pt x="771652" y="1209105"/>
                </a:lnTo>
                <a:lnTo>
                  <a:pt x="786672" y="1150903"/>
                </a:lnTo>
                <a:lnTo>
                  <a:pt x="803570" y="1096456"/>
                </a:lnTo>
                <a:lnTo>
                  <a:pt x="822344" y="1042007"/>
                </a:lnTo>
                <a:lnTo>
                  <a:pt x="844875" y="991317"/>
                </a:lnTo>
                <a:lnTo>
                  <a:pt x="873037" y="946257"/>
                </a:lnTo>
                <a:lnTo>
                  <a:pt x="906830" y="904952"/>
                </a:lnTo>
                <a:lnTo>
                  <a:pt x="948135" y="871157"/>
                </a:lnTo>
                <a:lnTo>
                  <a:pt x="993197" y="842995"/>
                </a:lnTo>
                <a:lnTo>
                  <a:pt x="1043887" y="820464"/>
                </a:lnTo>
                <a:lnTo>
                  <a:pt x="1098336" y="801690"/>
                </a:lnTo>
                <a:lnTo>
                  <a:pt x="1152783" y="784792"/>
                </a:lnTo>
                <a:lnTo>
                  <a:pt x="1210986" y="769772"/>
                </a:lnTo>
                <a:lnTo>
                  <a:pt x="1267309" y="754751"/>
                </a:lnTo>
                <a:lnTo>
                  <a:pt x="1323635" y="737854"/>
                </a:lnTo>
                <a:lnTo>
                  <a:pt x="1378082" y="719079"/>
                </a:lnTo>
                <a:lnTo>
                  <a:pt x="1428774" y="696549"/>
                </a:lnTo>
                <a:lnTo>
                  <a:pt x="1475711" y="670266"/>
                </a:lnTo>
                <a:lnTo>
                  <a:pt x="1517016" y="636471"/>
                </a:lnTo>
                <a:lnTo>
                  <a:pt x="1560199" y="598919"/>
                </a:lnTo>
                <a:lnTo>
                  <a:pt x="1597750" y="555737"/>
                </a:lnTo>
                <a:lnTo>
                  <a:pt x="1633422" y="510678"/>
                </a:lnTo>
                <a:lnTo>
                  <a:pt x="1669094" y="463741"/>
                </a:lnTo>
                <a:lnTo>
                  <a:pt x="1704766" y="416803"/>
                </a:lnTo>
                <a:lnTo>
                  <a:pt x="1740438" y="371743"/>
                </a:lnTo>
                <a:lnTo>
                  <a:pt x="1779867" y="328561"/>
                </a:lnTo>
                <a:lnTo>
                  <a:pt x="1819293" y="291012"/>
                </a:lnTo>
                <a:lnTo>
                  <a:pt x="1864354" y="259094"/>
                </a:lnTo>
                <a:lnTo>
                  <a:pt x="1911291" y="234686"/>
                </a:lnTo>
                <a:lnTo>
                  <a:pt x="1967617" y="217789"/>
                </a:lnTo>
                <a:lnTo>
                  <a:pt x="2025819" y="210279"/>
                </a:lnTo>
                <a:lnTo>
                  <a:pt x="2085897" y="208401"/>
                </a:lnTo>
                <a:lnTo>
                  <a:pt x="2149731" y="214035"/>
                </a:lnTo>
                <a:lnTo>
                  <a:pt x="2213567" y="221545"/>
                </a:lnTo>
                <a:lnTo>
                  <a:pt x="2277403" y="230932"/>
                </a:lnTo>
                <a:lnTo>
                  <a:pt x="2341237" y="238443"/>
                </a:lnTo>
                <a:lnTo>
                  <a:pt x="2405071" y="242197"/>
                </a:lnTo>
                <a:lnTo>
                  <a:pt x="2467030" y="242197"/>
                </a:lnTo>
                <a:lnTo>
                  <a:pt x="2525233" y="234686"/>
                </a:lnTo>
                <a:lnTo>
                  <a:pt x="2583436" y="219666"/>
                </a:lnTo>
                <a:lnTo>
                  <a:pt x="2639760" y="197137"/>
                </a:lnTo>
                <a:lnTo>
                  <a:pt x="2696083" y="167096"/>
                </a:lnTo>
                <a:lnTo>
                  <a:pt x="2752409" y="137057"/>
                </a:lnTo>
                <a:lnTo>
                  <a:pt x="2808733" y="103262"/>
                </a:lnTo>
                <a:lnTo>
                  <a:pt x="2863182" y="71344"/>
                </a:lnTo>
                <a:lnTo>
                  <a:pt x="2921385" y="43182"/>
                </a:lnTo>
                <a:lnTo>
                  <a:pt x="2977708" y="20652"/>
                </a:lnTo>
                <a:lnTo>
                  <a:pt x="3035911" y="5631"/>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prstClr val="white"/>
              </a:solidFill>
              <a:latin typeface="Calibri" panose="020F0502020204030204"/>
            </a:endParaRPr>
          </a:p>
        </p:txBody>
      </p:sp>
      <p:sp>
        <p:nvSpPr>
          <p:cNvPr id="121" name="Freeform: Shape 120">
            <a:extLst>
              <a:ext uri="{FF2B5EF4-FFF2-40B4-BE49-F238E27FC236}">
                <a16:creationId xmlns:a16="http://schemas.microsoft.com/office/drawing/2014/main" id="{46BE45F8-AB8D-48D5-B1BE-C374AA530B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09769" y="734672"/>
            <a:ext cx="3172463" cy="3168646"/>
          </a:xfrm>
          <a:custGeom>
            <a:avLst/>
            <a:gdLst>
              <a:gd name="connsiteX0" fmla="*/ 1586232 w 3172463"/>
              <a:gd name="connsiteY0" fmla="*/ 0 h 3168646"/>
              <a:gd name="connsiteX1" fmla="*/ 1617013 w 3172463"/>
              <a:gd name="connsiteY1" fmla="*/ 2885 h 3168646"/>
              <a:gd name="connsiteX2" fmla="*/ 1646833 w 3172463"/>
              <a:gd name="connsiteY2" fmla="*/ 10581 h 3168646"/>
              <a:gd name="connsiteX3" fmla="*/ 1675692 w 3172463"/>
              <a:gd name="connsiteY3" fmla="*/ 22125 h 3168646"/>
              <a:gd name="connsiteX4" fmla="*/ 1705511 w 3172463"/>
              <a:gd name="connsiteY4" fmla="*/ 36554 h 3168646"/>
              <a:gd name="connsiteX5" fmla="*/ 1733408 w 3172463"/>
              <a:gd name="connsiteY5" fmla="*/ 52907 h 3168646"/>
              <a:gd name="connsiteX6" fmla="*/ 1762267 w 3172463"/>
              <a:gd name="connsiteY6" fmla="*/ 70222 h 3168646"/>
              <a:gd name="connsiteX7" fmla="*/ 1791124 w 3172463"/>
              <a:gd name="connsiteY7" fmla="*/ 85613 h 3168646"/>
              <a:gd name="connsiteX8" fmla="*/ 1819981 w 3172463"/>
              <a:gd name="connsiteY8" fmla="*/ 101004 h 3168646"/>
              <a:gd name="connsiteX9" fmla="*/ 1847878 w 3172463"/>
              <a:gd name="connsiteY9" fmla="*/ 112547 h 3168646"/>
              <a:gd name="connsiteX10" fmla="*/ 1878660 w 3172463"/>
              <a:gd name="connsiteY10" fmla="*/ 120243 h 3168646"/>
              <a:gd name="connsiteX11" fmla="*/ 1908479 w 3172463"/>
              <a:gd name="connsiteY11" fmla="*/ 124091 h 3168646"/>
              <a:gd name="connsiteX12" fmla="*/ 1940223 w 3172463"/>
              <a:gd name="connsiteY12" fmla="*/ 124091 h 3168646"/>
              <a:gd name="connsiteX13" fmla="*/ 1972930 w 3172463"/>
              <a:gd name="connsiteY13" fmla="*/ 122167 h 3168646"/>
              <a:gd name="connsiteX14" fmla="*/ 2005635 w 3172463"/>
              <a:gd name="connsiteY14" fmla="*/ 118320 h 3168646"/>
              <a:gd name="connsiteX15" fmla="*/ 2038341 w 3172463"/>
              <a:gd name="connsiteY15" fmla="*/ 113510 h 3168646"/>
              <a:gd name="connsiteX16" fmla="*/ 2071047 w 3172463"/>
              <a:gd name="connsiteY16" fmla="*/ 109662 h 3168646"/>
              <a:gd name="connsiteX17" fmla="*/ 2103753 w 3172463"/>
              <a:gd name="connsiteY17" fmla="*/ 106776 h 3168646"/>
              <a:gd name="connsiteX18" fmla="*/ 2134534 w 3172463"/>
              <a:gd name="connsiteY18" fmla="*/ 107738 h 3168646"/>
              <a:gd name="connsiteX19" fmla="*/ 2164354 w 3172463"/>
              <a:gd name="connsiteY19" fmla="*/ 111585 h 3168646"/>
              <a:gd name="connsiteX20" fmla="*/ 2193213 w 3172463"/>
              <a:gd name="connsiteY20" fmla="*/ 120243 h 3168646"/>
              <a:gd name="connsiteX21" fmla="*/ 2217262 w 3172463"/>
              <a:gd name="connsiteY21" fmla="*/ 132748 h 3168646"/>
              <a:gd name="connsiteX22" fmla="*/ 2240347 w 3172463"/>
              <a:gd name="connsiteY22" fmla="*/ 149102 h 3168646"/>
              <a:gd name="connsiteX23" fmla="*/ 2260548 w 3172463"/>
              <a:gd name="connsiteY23" fmla="*/ 168340 h 3168646"/>
              <a:gd name="connsiteX24" fmla="*/ 2280749 w 3172463"/>
              <a:gd name="connsiteY24" fmla="*/ 190465 h 3168646"/>
              <a:gd name="connsiteX25" fmla="*/ 2299026 w 3172463"/>
              <a:gd name="connsiteY25" fmla="*/ 213551 h 3168646"/>
              <a:gd name="connsiteX26" fmla="*/ 2317302 w 3172463"/>
              <a:gd name="connsiteY26" fmla="*/ 237601 h 3168646"/>
              <a:gd name="connsiteX27" fmla="*/ 2335579 w 3172463"/>
              <a:gd name="connsiteY27" fmla="*/ 261649 h 3168646"/>
              <a:gd name="connsiteX28" fmla="*/ 2353856 w 3172463"/>
              <a:gd name="connsiteY28" fmla="*/ 284735 h 3168646"/>
              <a:gd name="connsiteX29" fmla="*/ 2373095 w 3172463"/>
              <a:gd name="connsiteY29" fmla="*/ 306860 h 3168646"/>
              <a:gd name="connsiteX30" fmla="*/ 2395219 w 3172463"/>
              <a:gd name="connsiteY30" fmla="*/ 326100 h 3168646"/>
              <a:gd name="connsiteX31" fmla="*/ 2416382 w 3172463"/>
              <a:gd name="connsiteY31" fmla="*/ 343415 h 3168646"/>
              <a:gd name="connsiteX32" fmla="*/ 2440430 w 3172463"/>
              <a:gd name="connsiteY32" fmla="*/ 356881 h 3168646"/>
              <a:gd name="connsiteX33" fmla="*/ 2466403 w 3172463"/>
              <a:gd name="connsiteY33" fmla="*/ 368425 h 3168646"/>
              <a:gd name="connsiteX34" fmla="*/ 2494298 w 3172463"/>
              <a:gd name="connsiteY34" fmla="*/ 378044 h 3168646"/>
              <a:gd name="connsiteX35" fmla="*/ 2523156 w 3172463"/>
              <a:gd name="connsiteY35" fmla="*/ 386701 h 3168646"/>
              <a:gd name="connsiteX36" fmla="*/ 2552014 w 3172463"/>
              <a:gd name="connsiteY36" fmla="*/ 394397 h 3168646"/>
              <a:gd name="connsiteX37" fmla="*/ 2581835 w 3172463"/>
              <a:gd name="connsiteY37" fmla="*/ 402093 h 3168646"/>
              <a:gd name="connsiteX38" fmla="*/ 2609730 w 3172463"/>
              <a:gd name="connsiteY38" fmla="*/ 410751 h 3168646"/>
              <a:gd name="connsiteX39" fmla="*/ 2637626 w 3172463"/>
              <a:gd name="connsiteY39" fmla="*/ 420370 h 3168646"/>
              <a:gd name="connsiteX40" fmla="*/ 2663599 w 3172463"/>
              <a:gd name="connsiteY40" fmla="*/ 431914 h 3168646"/>
              <a:gd name="connsiteX41" fmla="*/ 2686686 w 3172463"/>
              <a:gd name="connsiteY41" fmla="*/ 446342 h 3168646"/>
              <a:gd name="connsiteX42" fmla="*/ 2707849 w 3172463"/>
              <a:gd name="connsiteY42" fmla="*/ 463658 h 3168646"/>
              <a:gd name="connsiteX43" fmla="*/ 2725162 w 3172463"/>
              <a:gd name="connsiteY43" fmla="*/ 484821 h 3168646"/>
              <a:gd name="connsiteX44" fmla="*/ 2739592 w 3172463"/>
              <a:gd name="connsiteY44" fmla="*/ 507907 h 3168646"/>
              <a:gd name="connsiteX45" fmla="*/ 2751135 w 3172463"/>
              <a:gd name="connsiteY45" fmla="*/ 533879 h 3168646"/>
              <a:gd name="connsiteX46" fmla="*/ 2760754 w 3172463"/>
              <a:gd name="connsiteY46" fmla="*/ 561776 h 3168646"/>
              <a:gd name="connsiteX47" fmla="*/ 2769411 w 3172463"/>
              <a:gd name="connsiteY47" fmla="*/ 589672 h 3168646"/>
              <a:gd name="connsiteX48" fmla="*/ 2777107 w 3172463"/>
              <a:gd name="connsiteY48" fmla="*/ 619492 h 3168646"/>
              <a:gd name="connsiteX49" fmla="*/ 2784803 w 3172463"/>
              <a:gd name="connsiteY49" fmla="*/ 648350 h 3168646"/>
              <a:gd name="connsiteX50" fmla="*/ 2793460 w 3172463"/>
              <a:gd name="connsiteY50" fmla="*/ 677209 h 3168646"/>
              <a:gd name="connsiteX51" fmla="*/ 2803080 w 3172463"/>
              <a:gd name="connsiteY51" fmla="*/ 705106 h 3168646"/>
              <a:gd name="connsiteX52" fmla="*/ 2814622 w 3172463"/>
              <a:gd name="connsiteY52" fmla="*/ 731079 h 3168646"/>
              <a:gd name="connsiteX53" fmla="*/ 2828090 w 3172463"/>
              <a:gd name="connsiteY53" fmla="*/ 755127 h 3168646"/>
              <a:gd name="connsiteX54" fmla="*/ 2845405 w 3172463"/>
              <a:gd name="connsiteY54" fmla="*/ 776290 h 3168646"/>
              <a:gd name="connsiteX55" fmla="*/ 2864644 w 3172463"/>
              <a:gd name="connsiteY55" fmla="*/ 798415 h 3168646"/>
              <a:gd name="connsiteX56" fmla="*/ 2886768 w 3172463"/>
              <a:gd name="connsiteY56" fmla="*/ 817653 h 3168646"/>
              <a:gd name="connsiteX57" fmla="*/ 2909855 w 3172463"/>
              <a:gd name="connsiteY57" fmla="*/ 835930 h 3168646"/>
              <a:gd name="connsiteX58" fmla="*/ 2934865 w 3172463"/>
              <a:gd name="connsiteY58" fmla="*/ 854207 h 3168646"/>
              <a:gd name="connsiteX59" fmla="*/ 2958913 w 3172463"/>
              <a:gd name="connsiteY59" fmla="*/ 872484 h 3168646"/>
              <a:gd name="connsiteX60" fmla="*/ 2982000 w 3172463"/>
              <a:gd name="connsiteY60" fmla="*/ 890761 h 3168646"/>
              <a:gd name="connsiteX61" fmla="*/ 3004124 w 3172463"/>
              <a:gd name="connsiteY61" fmla="*/ 910962 h 3168646"/>
              <a:gd name="connsiteX62" fmla="*/ 3023363 w 3172463"/>
              <a:gd name="connsiteY62" fmla="*/ 931163 h 3168646"/>
              <a:gd name="connsiteX63" fmla="*/ 3039716 w 3172463"/>
              <a:gd name="connsiteY63" fmla="*/ 954249 h 3168646"/>
              <a:gd name="connsiteX64" fmla="*/ 3052221 w 3172463"/>
              <a:gd name="connsiteY64" fmla="*/ 978298 h 3168646"/>
              <a:gd name="connsiteX65" fmla="*/ 3060879 w 3172463"/>
              <a:gd name="connsiteY65" fmla="*/ 1007156 h 3168646"/>
              <a:gd name="connsiteX66" fmla="*/ 3064726 w 3172463"/>
              <a:gd name="connsiteY66" fmla="*/ 1036977 h 3168646"/>
              <a:gd name="connsiteX67" fmla="*/ 3065689 w 3172463"/>
              <a:gd name="connsiteY67" fmla="*/ 1067759 h 3168646"/>
              <a:gd name="connsiteX68" fmla="*/ 3062802 w 3172463"/>
              <a:gd name="connsiteY68" fmla="*/ 1100465 h 3168646"/>
              <a:gd name="connsiteX69" fmla="*/ 3058954 w 3172463"/>
              <a:gd name="connsiteY69" fmla="*/ 1133171 h 3168646"/>
              <a:gd name="connsiteX70" fmla="*/ 3054145 w 3172463"/>
              <a:gd name="connsiteY70" fmla="*/ 1165877 h 3168646"/>
              <a:gd name="connsiteX71" fmla="*/ 3050297 w 3172463"/>
              <a:gd name="connsiteY71" fmla="*/ 1198583 h 3168646"/>
              <a:gd name="connsiteX72" fmla="*/ 3048374 w 3172463"/>
              <a:gd name="connsiteY72" fmla="*/ 1231290 h 3168646"/>
              <a:gd name="connsiteX73" fmla="*/ 3048374 w 3172463"/>
              <a:gd name="connsiteY73" fmla="*/ 1263034 h 3168646"/>
              <a:gd name="connsiteX74" fmla="*/ 3052221 w 3172463"/>
              <a:gd name="connsiteY74" fmla="*/ 1292853 h 3168646"/>
              <a:gd name="connsiteX75" fmla="*/ 3059916 w 3172463"/>
              <a:gd name="connsiteY75" fmla="*/ 1322674 h 3168646"/>
              <a:gd name="connsiteX76" fmla="*/ 3071460 w 3172463"/>
              <a:gd name="connsiteY76" fmla="*/ 1350571 h 3168646"/>
              <a:gd name="connsiteX77" fmla="*/ 3086851 w 3172463"/>
              <a:gd name="connsiteY77" fmla="*/ 1379429 h 3168646"/>
              <a:gd name="connsiteX78" fmla="*/ 3102242 w 3172463"/>
              <a:gd name="connsiteY78" fmla="*/ 1408288 h 3168646"/>
              <a:gd name="connsiteX79" fmla="*/ 3119557 w 3172463"/>
              <a:gd name="connsiteY79" fmla="*/ 1437145 h 3168646"/>
              <a:gd name="connsiteX80" fmla="*/ 3135909 w 3172463"/>
              <a:gd name="connsiteY80" fmla="*/ 1465043 h 3168646"/>
              <a:gd name="connsiteX81" fmla="*/ 3150339 w 3172463"/>
              <a:gd name="connsiteY81" fmla="*/ 1494862 h 3168646"/>
              <a:gd name="connsiteX82" fmla="*/ 3161881 w 3172463"/>
              <a:gd name="connsiteY82" fmla="*/ 1523721 h 3168646"/>
              <a:gd name="connsiteX83" fmla="*/ 3169577 w 3172463"/>
              <a:gd name="connsiteY83" fmla="*/ 1553541 h 3168646"/>
              <a:gd name="connsiteX84" fmla="*/ 3172463 w 3172463"/>
              <a:gd name="connsiteY84" fmla="*/ 1584323 h 3168646"/>
              <a:gd name="connsiteX85" fmla="*/ 3169577 w 3172463"/>
              <a:gd name="connsiteY85" fmla="*/ 1615105 h 3168646"/>
              <a:gd name="connsiteX86" fmla="*/ 3161881 w 3172463"/>
              <a:gd name="connsiteY86" fmla="*/ 1644925 h 3168646"/>
              <a:gd name="connsiteX87" fmla="*/ 3150339 w 3172463"/>
              <a:gd name="connsiteY87" fmla="*/ 1673784 h 3168646"/>
              <a:gd name="connsiteX88" fmla="*/ 3135909 w 3172463"/>
              <a:gd name="connsiteY88" fmla="*/ 1703604 h 3168646"/>
              <a:gd name="connsiteX89" fmla="*/ 3119557 w 3172463"/>
              <a:gd name="connsiteY89" fmla="*/ 1731501 h 3168646"/>
              <a:gd name="connsiteX90" fmla="*/ 3102242 w 3172463"/>
              <a:gd name="connsiteY90" fmla="*/ 1760360 h 3168646"/>
              <a:gd name="connsiteX91" fmla="*/ 3086851 w 3172463"/>
              <a:gd name="connsiteY91" fmla="*/ 1789218 h 3168646"/>
              <a:gd name="connsiteX92" fmla="*/ 3071460 w 3172463"/>
              <a:gd name="connsiteY92" fmla="*/ 1818075 h 3168646"/>
              <a:gd name="connsiteX93" fmla="*/ 3059916 w 3172463"/>
              <a:gd name="connsiteY93" fmla="*/ 1845972 h 3168646"/>
              <a:gd name="connsiteX94" fmla="*/ 3052221 w 3172463"/>
              <a:gd name="connsiteY94" fmla="*/ 1875793 h 3168646"/>
              <a:gd name="connsiteX95" fmla="*/ 3048374 w 3172463"/>
              <a:gd name="connsiteY95" fmla="*/ 1905613 h 3168646"/>
              <a:gd name="connsiteX96" fmla="*/ 3048374 w 3172463"/>
              <a:gd name="connsiteY96" fmla="*/ 1937358 h 3168646"/>
              <a:gd name="connsiteX97" fmla="*/ 3050297 w 3172463"/>
              <a:gd name="connsiteY97" fmla="*/ 1970063 h 3168646"/>
              <a:gd name="connsiteX98" fmla="*/ 3054145 w 3172463"/>
              <a:gd name="connsiteY98" fmla="*/ 2002769 h 3168646"/>
              <a:gd name="connsiteX99" fmla="*/ 3058954 w 3172463"/>
              <a:gd name="connsiteY99" fmla="*/ 2035476 h 3168646"/>
              <a:gd name="connsiteX100" fmla="*/ 3062802 w 3172463"/>
              <a:gd name="connsiteY100" fmla="*/ 2068181 h 3168646"/>
              <a:gd name="connsiteX101" fmla="*/ 3065689 w 3172463"/>
              <a:gd name="connsiteY101" fmla="*/ 2100887 h 3168646"/>
              <a:gd name="connsiteX102" fmla="*/ 3064726 w 3172463"/>
              <a:gd name="connsiteY102" fmla="*/ 2131670 h 3168646"/>
              <a:gd name="connsiteX103" fmla="*/ 3060879 w 3172463"/>
              <a:gd name="connsiteY103" fmla="*/ 2161491 h 3168646"/>
              <a:gd name="connsiteX104" fmla="*/ 3052221 w 3172463"/>
              <a:gd name="connsiteY104" fmla="*/ 2190349 h 3168646"/>
              <a:gd name="connsiteX105" fmla="*/ 3039716 w 3172463"/>
              <a:gd name="connsiteY105" fmla="*/ 2214397 h 3168646"/>
              <a:gd name="connsiteX106" fmla="*/ 3023363 w 3172463"/>
              <a:gd name="connsiteY106" fmla="*/ 2237484 h 3168646"/>
              <a:gd name="connsiteX107" fmla="*/ 3004124 w 3172463"/>
              <a:gd name="connsiteY107" fmla="*/ 2257685 h 3168646"/>
              <a:gd name="connsiteX108" fmla="*/ 2982000 w 3172463"/>
              <a:gd name="connsiteY108" fmla="*/ 2277885 h 3168646"/>
              <a:gd name="connsiteX109" fmla="*/ 2958913 w 3172463"/>
              <a:gd name="connsiteY109" fmla="*/ 2296163 h 3168646"/>
              <a:gd name="connsiteX110" fmla="*/ 2934865 w 3172463"/>
              <a:gd name="connsiteY110" fmla="*/ 2314439 h 3168646"/>
              <a:gd name="connsiteX111" fmla="*/ 2909855 w 3172463"/>
              <a:gd name="connsiteY111" fmla="*/ 2332716 h 3168646"/>
              <a:gd name="connsiteX112" fmla="*/ 2886768 w 3172463"/>
              <a:gd name="connsiteY112" fmla="*/ 2350993 h 3168646"/>
              <a:gd name="connsiteX113" fmla="*/ 2864644 w 3172463"/>
              <a:gd name="connsiteY113" fmla="*/ 2370232 h 3168646"/>
              <a:gd name="connsiteX114" fmla="*/ 2845405 w 3172463"/>
              <a:gd name="connsiteY114" fmla="*/ 2392356 h 3168646"/>
              <a:gd name="connsiteX115" fmla="*/ 2828090 w 3172463"/>
              <a:gd name="connsiteY115" fmla="*/ 2413519 h 3168646"/>
              <a:gd name="connsiteX116" fmla="*/ 2814622 w 3172463"/>
              <a:gd name="connsiteY116" fmla="*/ 2437568 h 3168646"/>
              <a:gd name="connsiteX117" fmla="*/ 2803080 w 3172463"/>
              <a:gd name="connsiteY117" fmla="*/ 2463540 h 3168646"/>
              <a:gd name="connsiteX118" fmla="*/ 2793460 w 3172463"/>
              <a:gd name="connsiteY118" fmla="*/ 2491437 h 3168646"/>
              <a:gd name="connsiteX119" fmla="*/ 2784803 w 3172463"/>
              <a:gd name="connsiteY119" fmla="*/ 2520296 h 3168646"/>
              <a:gd name="connsiteX120" fmla="*/ 2777107 w 3172463"/>
              <a:gd name="connsiteY120" fmla="*/ 2549154 h 3168646"/>
              <a:gd name="connsiteX121" fmla="*/ 2769411 w 3172463"/>
              <a:gd name="connsiteY121" fmla="*/ 2578974 h 3168646"/>
              <a:gd name="connsiteX122" fmla="*/ 2760754 w 3172463"/>
              <a:gd name="connsiteY122" fmla="*/ 2606871 h 3168646"/>
              <a:gd name="connsiteX123" fmla="*/ 2751135 w 3172463"/>
              <a:gd name="connsiteY123" fmla="*/ 2634767 h 3168646"/>
              <a:gd name="connsiteX124" fmla="*/ 2739592 w 3172463"/>
              <a:gd name="connsiteY124" fmla="*/ 2660739 h 3168646"/>
              <a:gd name="connsiteX125" fmla="*/ 2725162 w 3172463"/>
              <a:gd name="connsiteY125" fmla="*/ 2683827 h 3168646"/>
              <a:gd name="connsiteX126" fmla="*/ 2707849 w 3172463"/>
              <a:gd name="connsiteY126" fmla="*/ 2704989 h 3168646"/>
              <a:gd name="connsiteX127" fmla="*/ 2686686 w 3172463"/>
              <a:gd name="connsiteY127" fmla="*/ 2722304 h 3168646"/>
              <a:gd name="connsiteX128" fmla="*/ 2663599 w 3172463"/>
              <a:gd name="connsiteY128" fmla="*/ 2736733 h 3168646"/>
              <a:gd name="connsiteX129" fmla="*/ 2637626 w 3172463"/>
              <a:gd name="connsiteY129" fmla="*/ 2748276 h 3168646"/>
              <a:gd name="connsiteX130" fmla="*/ 2609730 w 3172463"/>
              <a:gd name="connsiteY130" fmla="*/ 2757896 h 3168646"/>
              <a:gd name="connsiteX131" fmla="*/ 2581835 w 3172463"/>
              <a:gd name="connsiteY131" fmla="*/ 2766553 h 3168646"/>
              <a:gd name="connsiteX132" fmla="*/ 2552014 w 3172463"/>
              <a:gd name="connsiteY132" fmla="*/ 2774249 h 3168646"/>
              <a:gd name="connsiteX133" fmla="*/ 2523156 w 3172463"/>
              <a:gd name="connsiteY133" fmla="*/ 2781945 h 3168646"/>
              <a:gd name="connsiteX134" fmla="*/ 2494298 w 3172463"/>
              <a:gd name="connsiteY134" fmla="*/ 2790602 h 3168646"/>
              <a:gd name="connsiteX135" fmla="*/ 2466403 w 3172463"/>
              <a:gd name="connsiteY135" fmla="*/ 2800222 h 3168646"/>
              <a:gd name="connsiteX136" fmla="*/ 2440430 w 3172463"/>
              <a:gd name="connsiteY136" fmla="*/ 2811765 h 3168646"/>
              <a:gd name="connsiteX137" fmla="*/ 2416382 w 3172463"/>
              <a:gd name="connsiteY137" fmla="*/ 2825232 h 3168646"/>
              <a:gd name="connsiteX138" fmla="*/ 2395219 w 3172463"/>
              <a:gd name="connsiteY138" fmla="*/ 2842547 h 3168646"/>
              <a:gd name="connsiteX139" fmla="*/ 2373095 w 3172463"/>
              <a:gd name="connsiteY139" fmla="*/ 2861786 h 3168646"/>
              <a:gd name="connsiteX140" fmla="*/ 2353856 w 3172463"/>
              <a:gd name="connsiteY140" fmla="*/ 2883911 h 3168646"/>
              <a:gd name="connsiteX141" fmla="*/ 2335579 w 3172463"/>
              <a:gd name="connsiteY141" fmla="*/ 2906997 h 3168646"/>
              <a:gd name="connsiteX142" fmla="*/ 2317302 w 3172463"/>
              <a:gd name="connsiteY142" fmla="*/ 2931046 h 3168646"/>
              <a:gd name="connsiteX143" fmla="*/ 2299026 w 3172463"/>
              <a:gd name="connsiteY143" fmla="*/ 2955095 h 3168646"/>
              <a:gd name="connsiteX144" fmla="*/ 2280749 w 3172463"/>
              <a:gd name="connsiteY144" fmla="*/ 2978181 h 3168646"/>
              <a:gd name="connsiteX145" fmla="*/ 2260548 w 3172463"/>
              <a:gd name="connsiteY145" fmla="*/ 3000306 h 3168646"/>
              <a:gd name="connsiteX146" fmla="*/ 2240347 w 3172463"/>
              <a:gd name="connsiteY146" fmla="*/ 3019544 h 3168646"/>
              <a:gd name="connsiteX147" fmla="*/ 2217262 w 3172463"/>
              <a:gd name="connsiteY147" fmla="*/ 3035898 h 3168646"/>
              <a:gd name="connsiteX148" fmla="*/ 2193213 w 3172463"/>
              <a:gd name="connsiteY148" fmla="*/ 3048403 h 3168646"/>
              <a:gd name="connsiteX149" fmla="*/ 2164354 w 3172463"/>
              <a:gd name="connsiteY149" fmla="*/ 3057061 h 3168646"/>
              <a:gd name="connsiteX150" fmla="*/ 2134534 w 3172463"/>
              <a:gd name="connsiteY150" fmla="*/ 3060909 h 3168646"/>
              <a:gd name="connsiteX151" fmla="*/ 2103753 w 3172463"/>
              <a:gd name="connsiteY151" fmla="*/ 3061870 h 3168646"/>
              <a:gd name="connsiteX152" fmla="*/ 2071047 w 3172463"/>
              <a:gd name="connsiteY152" fmla="*/ 3058984 h 3168646"/>
              <a:gd name="connsiteX153" fmla="*/ 2038341 w 3172463"/>
              <a:gd name="connsiteY153" fmla="*/ 3055137 h 3168646"/>
              <a:gd name="connsiteX154" fmla="*/ 2005635 w 3172463"/>
              <a:gd name="connsiteY154" fmla="*/ 3050327 h 3168646"/>
              <a:gd name="connsiteX155" fmla="*/ 1972930 w 3172463"/>
              <a:gd name="connsiteY155" fmla="*/ 3046480 h 3168646"/>
              <a:gd name="connsiteX156" fmla="*/ 1940223 w 3172463"/>
              <a:gd name="connsiteY156" fmla="*/ 3044555 h 3168646"/>
              <a:gd name="connsiteX157" fmla="*/ 1908479 w 3172463"/>
              <a:gd name="connsiteY157" fmla="*/ 3044555 h 3168646"/>
              <a:gd name="connsiteX158" fmla="*/ 1878660 w 3172463"/>
              <a:gd name="connsiteY158" fmla="*/ 3048403 h 3168646"/>
              <a:gd name="connsiteX159" fmla="*/ 1847878 w 3172463"/>
              <a:gd name="connsiteY159" fmla="*/ 3056099 h 3168646"/>
              <a:gd name="connsiteX160" fmla="*/ 1819981 w 3172463"/>
              <a:gd name="connsiteY160" fmla="*/ 3067642 h 3168646"/>
              <a:gd name="connsiteX161" fmla="*/ 1791124 w 3172463"/>
              <a:gd name="connsiteY161" fmla="*/ 3083033 h 3168646"/>
              <a:gd name="connsiteX162" fmla="*/ 1762267 w 3172463"/>
              <a:gd name="connsiteY162" fmla="*/ 3098425 h 3168646"/>
              <a:gd name="connsiteX163" fmla="*/ 1733408 w 3172463"/>
              <a:gd name="connsiteY163" fmla="*/ 3115739 h 3168646"/>
              <a:gd name="connsiteX164" fmla="*/ 1705511 w 3172463"/>
              <a:gd name="connsiteY164" fmla="*/ 3132093 h 3168646"/>
              <a:gd name="connsiteX165" fmla="*/ 1675692 w 3172463"/>
              <a:gd name="connsiteY165" fmla="*/ 3146521 h 3168646"/>
              <a:gd name="connsiteX166" fmla="*/ 1646833 w 3172463"/>
              <a:gd name="connsiteY166" fmla="*/ 3158065 h 3168646"/>
              <a:gd name="connsiteX167" fmla="*/ 1617013 w 3172463"/>
              <a:gd name="connsiteY167" fmla="*/ 3165761 h 3168646"/>
              <a:gd name="connsiteX168" fmla="*/ 1586232 w 3172463"/>
              <a:gd name="connsiteY168" fmla="*/ 3168646 h 3168646"/>
              <a:gd name="connsiteX169" fmla="*/ 1555450 w 3172463"/>
              <a:gd name="connsiteY169" fmla="*/ 3165761 h 3168646"/>
              <a:gd name="connsiteX170" fmla="*/ 1525630 w 3172463"/>
              <a:gd name="connsiteY170" fmla="*/ 3158065 h 3168646"/>
              <a:gd name="connsiteX171" fmla="*/ 1496773 w 3172463"/>
              <a:gd name="connsiteY171" fmla="*/ 3146521 h 3168646"/>
              <a:gd name="connsiteX172" fmla="*/ 1466952 w 3172463"/>
              <a:gd name="connsiteY172" fmla="*/ 3132093 h 3168646"/>
              <a:gd name="connsiteX173" fmla="*/ 1439055 w 3172463"/>
              <a:gd name="connsiteY173" fmla="*/ 3115739 h 3168646"/>
              <a:gd name="connsiteX174" fmla="*/ 1410198 w 3172463"/>
              <a:gd name="connsiteY174" fmla="*/ 3098425 h 3168646"/>
              <a:gd name="connsiteX175" fmla="*/ 1381339 w 3172463"/>
              <a:gd name="connsiteY175" fmla="*/ 3083033 h 3168646"/>
              <a:gd name="connsiteX176" fmla="*/ 1352482 w 3172463"/>
              <a:gd name="connsiteY176" fmla="*/ 3067642 h 3168646"/>
              <a:gd name="connsiteX177" fmla="*/ 1323624 w 3172463"/>
              <a:gd name="connsiteY177" fmla="*/ 3056099 h 3168646"/>
              <a:gd name="connsiteX178" fmla="*/ 1293804 w 3172463"/>
              <a:gd name="connsiteY178" fmla="*/ 3048403 h 3168646"/>
              <a:gd name="connsiteX179" fmla="*/ 1263984 w 3172463"/>
              <a:gd name="connsiteY179" fmla="*/ 3044555 h 3168646"/>
              <a:gd name="connsiteX180" fmla="*/ 1232239 w 3172463"/>
              <a:gd name="connsiteY180" fmla="*/ 3044555 h 3168646"/>
              <a:gd name="connsiteX181" fmla="*/ 1199534 w 3172463"/>
              <a:gd name="connsiteY181" fmla="*/ 3046480 h 3168646"/>
              <a:gd name="connsiteX182" fmla="*/ 1166828 w 3172463"/>
              <a:gd name="connsiteY182" fmla="*/ 3050327 h 3168646"/>
              <a:gd name="connsiteX183" fmla="*/ 1134122 w 3172463"/>
              <a:gd name="connsiteY183" fmla="*/ 3055137 h 3168646"/>
              <a:gd name="connsiteX184" fmla="*/ 1101416 w 3172463"/>
              <a:gd name="connsiteY184" fmla="*/ 3058984 h 3168646"/>
              <a:gd name="connsiteX185" fmla="*/ 1068710 w 3172463"/>
              <a:gd name="connsiteY185" fmla="*/ 3061870 h 3168646"/>
              <a:gd name="connsiteX186" fmla="*/ 1037929 w 3172463"/>
              <a:gd name="connsiteY186" fmla="*/ 3060909 h 3168646"/>
              <a:gd name="connsiteX187" fmla="*/ 1008109 w 3172463"/>
              <a:gd name="connsiteY187" fmla="*/ 3057061 h 3168646"/>
              <a:gd name="connsiteX188" fmla="*/ 979251 w 3172463"/>
              <a:gd name="connsiteY188" fmla="*/ 3048403 h 3168646"/>
              <a:gd name="connsiteX189" fmla="*/ 955203 w 3172463"/>
              <a:gd name="connsiteY189" fmla="*/ 3035898 h 3168646"/>
              <a:gd name="connsiteX190" fmla="*/ 932115 w 3172463"/>
              <a:gd name="connsiteY190" fmla="*/ 3019544 h 3168646"/>
              <a:gd name="connsiteX191" fmla="*/ 911915 w 3172463"/>
              <a:gd name="connsiteY191" fmla="*/ 3000306 h 3168646"/>
              <a:gd name="connsiteX192" fmla="*/ 891714 w 3172463"/>
              <a:gd name="connsiteY192" fmla="*/ 2978181 h 3168646"/>
              <a:gd name="connsiteX193" fmla="*/ 873438 w 3172463"/>
              <a:gd name="connsiteY193" fmla="*/ 2955095 h 3168646"/>
              <a:gd name="connsiteX194" fmla="*/ 855161 w 3172463"/>
              <a:gd name="connsiteY194" fmla="*/ 2931046 h 3168646"/>
              <a:gd name="connsiteX195" fmla="*/ 836884 w 3172463"/>
              <a:gd name="connsiteY195" fmla="*/ 2906997 h 3168646"/>
              <a:gd name="connsiteX196" fmla="*/ 818608 w 3172463"/>
              <a:gd name="connsiteY196" fmla="*/ 2883911 h 3168646"/>
              <a:gd name="connsiteX197" fmla="*/ 799368 w 3172463"/>
              <a:gd name="connsiteY197" fmla="*/ 2861786 h 3168646"/>
              <a:gd name="connsiteX198" fmla="*/ 777244 w 3172463"/>
              <a:gd name="connsiteY198" fmla="*/ 2842547 h 3168646"/>
              <a:gd name="connsiteX199" fmla="*/ 756081 w 3172463"/>
              <a:gd name="connsiteY199" fmla="*/ 2825232 h 3168646"/>
              <a:gd name="connsiteX200" fmla="*/ 732033 w 3172463"/>
              <a:gd name="connsiteY200" fmla="*/ 2811765 h 3168646"/>
              <a:gd name="connsiteX201" fmla="*/ 706061 w 3172463"/>
              <a:gd name="connsiteY201" fmla="*/ 2800222 h 3168646"/>
              <a:gd name="connsiteX202" fmla="*/ 678165 w 3172463"/>
              <a:gd name="connsiteY202" fmla="*/ 2790602 h 3168646"/>
              <a:gd name="connsiteX203" fmla="*/ 649306 w 3172463"/>
              <a:gd name="connsiteY203" fmla="*/ 2781945 h 3168646"/>
              <a:gd name="connsiteX204" fmla="*/ 620449 w 3172463"/>
              <a:gd name="connsiteY204" fmla="*/ 2774249 h 3168646"/>
              <a:gd name="connsiteX205" fmla="*/ 590629 w 3172463"/>
              <a:gd name="connsiteY205" fmla="*/ 2766553 h 3168646"/>
              <a:gd name="connsiteX206" fmla="*/ 562733 w 3172463"/>
              <a:gd name="connsiteY206" fmla="*/ 2757896 h 3168646"/>
              <a:gd name="connsiteX207" fmla="*/ 534836 w 3172463"/>
              <a:gd name="connsiteY207" fmla="*/ 2748276 h 3168646"/>
              <a:gd name="connsiteX208" fmla="*/ 508865 w 3172463"/>
              <a:gd name="connsiteY208" fmla="*/ 2736733 h 3168646"/>
              <a:gd name="connsiteX209" fmla="*/ 485778 w 3172463"/>
              <a:gd name="connsiteY209" fmla="*/ 2722304 h 3168646"/>
              <a:gd name="connsiteX210" fmla="*/ 464615 w 3172463"/>
              <a:gd name="connsiteY210" fmla="*/ 2704989 h 3168646"/>
              <a:gd name="connsiteX211" fmla="*/ 447301 w 3172463"/>
              <a:gd name="connsiteY211" fmla="*/ 2683827 h 3168646"/>
              <a:gd name="connsiteX212" fmla="*/ 432872 w 3172463"/>
              <a:gd name="connsiteY212" fmla="*/ 2660739 h 3168646"/>
              <a:gd name="connsiteX213" fmla="*/ 421328 w 3172463"/>
              <a:gd name="connsiteY213" fmla="*/ 2634767 h 3168646"/>
              <a:gd name="connsiteX214" fmla="*/ 411709 w 3172463"/>
              <a:gd name="connsiteY214" fmla="*/ 2606871 h 3168646"/>
              <a:gd name="connsiteX215" fmla="*/ 403052 w 3172463"/>
              <a:gd name="connsiteY215" fmla="*/ 2578974 h 3168646"/>
              <a:gd name="connsiteX216" fmla="*/ 395356 w 3172463"/>
              <a:gd name="connsiteY216" fmla="*/ 2549154 h 3168646"/>
              <a:gd name="connsiteX217" fmla="*/ 387660 w 3172463"/>
              <a:gd name="connsiteY217" fmla="*/ 2520296 h 3168646"/>
              <a:gd name="connsiteX218" fmla="*/ 379003 w 3172463"/>
              <a:gd name="connsiteY218" fmla="*/ 2491437 h 3168646"/>
              <a:gd name="connsiteX219" fmla="*/ 369384 w 3172463"/>
              <a:gd name="connsiteY219" fmla="*/ 2463540 h 3168646"/>
              <a:gd name="connsiteX220" fmla="*/ 357840 w 3172463"/>
              <a:gd name="connsiteY220" fmla="*/ 2437568 h 3168646"/>
              <a:gd name="connsiteX221" fmla="*/ 344373 w 3172463"/>
              <a:gd name="connsiteY221" fmla="*/ 2413519 h 3168646"/>
              <a:gd name="connsiteX222" fmla="*/ 327059 w 3172463"/>
              <a:gd name="connsiteY222" fmla="*/ 2392356 h 3168646"/>
              <a:gd name="connsiteX223" fmla="*/ 307820 w 3172463"/>
              <a:gd name="connsiteY223" fmla="*/ 2370232 h 3168646"/>
              <a:gd name="connsiteX224" fmla="*/ 285695 w 3172463"/>
              <a:gd name="connsiteY224" fmla="*/ 2350993 h 3168646"/>
              <a:gd name="connsiteX225" fmla="*/ 261646 w 3172463"/>
              <a:gd name="connsiteY225" fmla="*/ 2332716 h 3168646"/>
              <a:gd name="connsiteX226" fmla="*/ 237598 w 3172463"/>
              <a:gd name="connsiteY226" fmla="*/ 2314439 h 3168646"/>
              <a:gd name="connsiteX227" fmla="*/ 213551 w 3172463"/>
              <a:gd name="connsiteY227" fmla="*/ 2296163 h 3168646"/>
              <a:gd name="connsiteX228" fmla="*/ 190463 w 3172463"/>
              <a:gd name="connsiteY228" fmla="*/ 2277885 h 3168646"/>
              <a:gd name="connsiteX229" fmla="*/ 168339 w 3172463"/>
              <a:gd name="connsiteY229" fmla="*/ 2257685 h 3168646"/>
              <a:gd name="connsiteX230" fmla="*/ 149100 w 3172463"/>
              <a:gd name="connsiteY230" fmla="*/ 2237484 h 3168646"/>
              <a:gd name="connsiteX231" fmla="*/ 132748 w 3172463"/>
              <a:gd name="connsiteY231" fmla="*/ 2214397 h 3168646"/>
              <a:gd name="connsiteX232" fmla="*/ 120243 w 3172463"/>
              <a:gd name="connsiteY232" fmla="*/ 2190349 h 3168646"/>
              <a:gd name="connsiteX233" fmla="*/ 111586 w 3172463"/>
              <a:gd name="connsiteY233" fmla="*/ 2161491 h 3168646"/>
              <a:gd name="connsiteX234" fmla="*/ 107738 w 3172463"/>
              <a:gd name="connsiteY234" fmla="*/ 2131670 h 3168646"/>
              <a:gd name="connsiteX235" fmla="*/ 106775 w 3172463"/>
              <a:gd name="connsiteY235" fmla="*/ 2100887 h 3168646"/>
              <a:gd name="connsiteX236" fmla="*/ 109661 w 3172463"/>
              <a:gd name="connsiteY236" fmla="*/ 2068181 h 3168646"/>
              <a:gd name="connsiteX237" fmla="*/ 113509 w 3172463"/>
              <a:gd name="connsiteY237" fmla="*/ 2035476 h 3168646"/>
              <a:gd name="connsiteX238" fmla="*/ 118318 w 3172463"/>
              <a:gd name="connsiteY238" fmla="*/ 2002769 h 3168646"/>
              <a:gd name="connsiteX239" fmla="*/ 122166 w 3172463"/>
              <a:gd name="connsiteY239" fmla="*/ 1970063 h 3168646"/>
              <a:gd name="connsiteX240" fmla="*/ 124091 w 3172463"/>
              <a:gd name="connsiteY240" fmla="*/ 1937358 h 3168646"/>
              <a:gd name="connsiteX241" fmla="*/ 124091 w 3172463"/>
              <a:gd name="connsiteY241" fmla="*/ 1905613 h 3168646"/>
              <a:gd name="connsiteX242" fmla="*/ 120243 w 3172463"/>
              <a:gd name="connsiteY242" fmla="*/ 1875793 h 3168646"/>
              <a:gd name="connsiteX243" fmla="*/ 112547 w 3172463"/>
              <a:gd name="connsiteY243" fmla="*/ 1845972 h 3168646"/>
              <a:gd name="connsiteX244" fmla="*/ 101004 w 3172463"/>
              <a:gd name="connsiteY244" fmla="*/ 1818075 h 3168646"/>
              <a:gd name="connsiteX245" fmla="*/ 86575 w 3172463"/>
              <a:gd name="connsiteY245" fmla="*/ 1789218 h 3168646"/>
              <a:gd name="connsiteX246" fmla="*/ 70222 w 3172463"/>
              <a:gd name="connsiteY246" fmla="*/ 1760360 h 3168646"/>
              <a:gd name="connsiteX247" fmla="*/ 52908 w 3172463"/>
              <a:gd name="connsiteY247" fmla="*/ 1731501 h 3168646"/>
              <a:gd name="connsiteX248" fmla="*/ 36555 w 3172463"/>
              <a:gd name="connsiteY248" fmla="*/ 1703604 h 3168646"/>
              <a:gd name="connsiteX249" fmla="*/ 22125 w 3172463"/>
              <a:gd name="connsiteY249" fmla="*/ 1673784 h 3168646"/>
              <a:gd name="connsiteX250" fmla="*/ 10582 w 3172463"/>
              <a:gd name="connsiteY250" fmla="*/ 1644925 h 3168646"/>
              <a:gd name="connsiteX251" fmla="*/ 2886 w 3172463"/>
              <a:gd name="connsiteY251" fmla="*/ 1615105 h 3168646"/>
              <a:gd name="connsiteX252" fmla="*/ 0 w 3172463"/>
              <a:gd name="connsiteY252" fmla="*/ 1584323 h 3168646"/>
              <a:gd name="connsiteX253" fmla="*/ 2886 w 3172463"/>
              <a:gd name="connsiteY253" fmla="*/ 1553541 h 3168646"/>
              <a:gd name="connsiteX254" fmla="*/ 10582 w 3172463"/>
              <a:gd name="connsiteY254" fmla="*/ 1523721 h 3168646"/>
              <a:gd name="connsiteX255" fmla="*/ 22125 w 3172463"/>
              <a:gd name="connsiteY255" fmla="*/ 1494862 h 3168646"/>
              <a:gd name="connsiteX256" fmla="*/ 36555 w 3172463"/>
              <a:gd name="connsiteY256" fmla="*/ 1465043 h 3168646"/>
              <a:gd name="connsiteX257" fmla="*/ 52908 w 3172463"/>
              <a:gd name="connsiteY257" fmla="*/ 1437145 h 3168646"/>
              <a:gd name="connsiteX258" fmla="*/ 70222 w 3172463"/>
              <a:gd name="connsiteY258" fmla="*/ 1408288 h 3168646"/>
              <a:gd name="connsiteX259" fmla="*/ 86575 w 3172463"/>
              <a:gd name="connsiteY259" fmla="*/ 1379429 h 3168646"/>
              <a:gd name="connsiteX260" fmla="*/ 101004 w 3172463"/>
              <a:gd name="connsiteY260" fmla="*/ 1350571 h 3168646"/>
              <a:gd name="connsiteX261" fmla="*/ 112547 w 3172463"/>
              <a:gd name="connsiteY261" fmla="*/ 1322674 h 3168646"/>
              <a:gd name="connsiteX262" fmla="*/ 120243 w 3172463"/>
              <a:gd name="connsiteY262" fmla="*/ 1292853 h 3168646"/>
              <a:gd name="connsiteX263" fmla="*/ 124091 w 3172463"/>
              <a:gd name="connsiteY263" fmla="*/ 1263034 h 3168646"/>
              <a:gd name="connsiteX264" fmla="*/ 124091 w 3172463"/>
              <a:gd name="connsiteY264" fmla="*/ 1231290 h 3168646"/>
              <a:gd name="connsiteX265" fmla="*/ 122166 w 3172463"/>
              <a:gd name="connsiteY265" fmla="*/ 1198583 h 3168646"/>
              <a:gd name="connsiteX266" fmla="*/ 118318 w 3172463"/>
              <a:gd name="connsiteY266" fmla="*/ 1165877 h 3168646"/>
              <a:gd name="connsiteX267" fmla="*/ 113509 w 3172463"/>
              <a:gd name="connsiteY267" fmla="*/ 1133171 h 3168646"/>
              <a:gd name="connsiteX268" fmla="*/ 109661 w 3172463"/>
              <a:gd name="connsiteY268" fmla="*/ 1100465 h 3168646"/>
              <a:gd name="connsiteX269" fmla="*/ 106775 w 3172463"/>
              <a:gd name="connsiteY269" fmla="*/ 1067759 h 3168646"/>
              <a:gd name="connsiteX270" fmla="*/ 107738 w 3172463"/>
              <a:gd name="connsiteY270" fmla="*/ 1036977 h 3168646"/>
              <a:gd name="connsiteX271" fmla="*/ 111586 w 3172463"/>
              <a:gd name="connsiteY271" fmla="*/ 1007156 h 3168646"/>
              <a:gd name="connsiteX272" fmla="*/ 120243 w 3172463"/>
              <a:gd name="connsiteY272" fmla="*/ 978298 h 3168646"/>
              <a:gd name="connsiteX273" fmla="*/ 132748 w 3172463"/>
              <a:gd name="connsiteY273" fmla="*/ 954249 h 3168646"/>
              <a:gd name="connsiteX274" fmla="*/ 149100 w 3172463"/>
              <a:gd name="connsiteY274" fmla="*/ 931163 h 3168646"/>
              <a:gd name="connsiteX275" fmla="*/ 168339 w 3172463"/>
              <a:gd name="connsiteY275" fmla="*/ 910962 h 3168646"/>
              <a:gd name="connsiteX276" fmla="*/ 190463 w 3172463"/>
              <a:gd name="connsiteY276" fmla="*/ 890761 h 3168646"/>
              <a:gd name="connsiteX277" fmla="*/ 213551 w 3172463"/>
              <a:gd name="connsiteY277" fmla="*/ 872484 h 3168646"/>
              <a:gd name="connsiteX278" fmla="*/ 237598 w 3172463"/>
              <a:gd name="connsiteY278" fmla="*/ 854207 h 3168646"/>
              <a:gd name="connsiteX279" fmla="*/ 261646 w 3172463"/>
              <a:gd name="connsiteY279" fmla="*/ 835930 h 3168646"/>
              <a:gd name="connsiteX280" fmla="*/ 285695 w 3172463"/>
              <a:gd name="connsiteY280" fmla="*/ 817653 h 3168646"/>
              <a:gd name="connsiteX281" fmla="*/ 307820 w 3172463"/>
              <a:gd name="connsiteY281" fmla="*/ 798415 h 3168646"/>
              <a:gd name="connsiteX282" fmla="*/ 327059 w 3172463"/>
              <a:gd name="connsiteY282" fmla="*/ 776290 h 3168646"/>
              <a:gd name="connsiteX283" fmla="*/ 344373 w 3172463"/>
              <a:gd name="connsiteY283" fmla="*/ 755127 h 3168646"/>
              <a:gd name="connsiteX284" fmla="*/ 357840 w 3172463"/>
              <a:gd name="connsiteY284" fmla="*/ 731079 h 3168646"/>
              <a:gd name="connsiteX285" fmla="*/ 369384 w 3172463"/>
              <a:gd name="connsiteY285" fmla="*/ 705106 h 3168646"/>
              <a:gd name="connsiteX286" fmla="*/ 379003 w 3172463"/>
              <a:gd name="connsiteY286" fmla="*/ 677209 h 3168646"/>
              <a:gd name="connsiteX287" fmla="*/ 387660 w 3172463"/>
              <a:gd name="connsiteY287" fmla="*/ 648350 h 3168646"/>
              <a:gd name="connsiteX288" fmla="*/ 395356 w 3172463"/>
              <a:gd name="connsiteY288" fmla="*/ 619492 h 3168646"/>
              <a:gd name="connsiteX289" fmla="*/ 403052 w 3172463"/>
              <a:gd name="connsiteY289" fmla="*/ 589672 h 3168646"/>
              <a:gd name="connsiteX290" fmla="*/ 411709 w 3172463"/>
              <a:gd name="connsiteY290" fmla="*/ 561776 h 3168646"/>
              <a:gd name="connsiteX291" fmla="*/ 421328 w 3172463"/>
              <a:gd name="connsiteY291" fmla="*/ 533879 h 3168646"/>
              <a:gd name="connsiteX292" fmla="*/ 432872 w 3172463"/>
              <a:gd name="connsiteY292" fmla="*/ 507907 h 3168646"/>
              <a:gd name="connsiteX293" fmla="*/ 447301 w 3172463"/>
              <a:gd name="connsiteY293" fmla="*/ 484821 h 3168646"/>
              <a:gd name="connsiteX294" fmla="*/ 464615 w 3172463"/>
              <a:gd name="connsiteY294" fmla="*/ 463658 h 3168646"/>
              <a:gd name="connsiteX295" fmla="*/ 485778 w 3172463"/>
              <a:gd name="connsiteY295" fmla="*/ 446342 h 3168646"/>
              <a:gd name="connsiteX296" fmla="*/ 508865 w 3172463"/>
              <a:gd name="connsiteY296" fmla="*/ 431914 h 3168646"/>
              <a:gd name="connsiteX297" fmla="*/ 534836 w 3172463"/>
              <a:gd name="connsiteY297" fmla="*/ 420370 h 3168646"/>
              <a:gd name="connsiteX298" fmla="*/ 562733 w 3172463"/>
              <a:gd name="connsiteY298" fmla="*/ 410751 h 3168646"/>
              <a:gd name="connsiteX299" fmla="*/ 590629 w 3172463"/>
              <a:gd name="connsiteY299" fmla="*/ 402093 h 3168646"/>
              <a:gd name="connsiteX300" fmla="*/ 620449 w 3172463"/>
              <a:gd name="connsiteY300" fmla="*/ 394397 h 3168646"/>
              <a:gd name="connsiteX301" fmla="*/ 649306 w 3172463"/>
              <a:gd name="connsiteY301" fmla="*/ 386701 h 3168646"/>
              <a:gd name="connsiteX302" fmla="*/ 678165 w 3172463"/>
              <a:gd name="connsiteY302" fmla="*/ 378044 h 3168646"/>
              <a:gd name="connsiteX303" fmla="*/ 706061 w 3172463"/>
              <a:gd name="connsiteY303" fmla="*/ 368425 h 3168646"/>
              <a:gd name="connsiteX304" fmla="*/ 732033 w 3172463"/>
              <a:gd name="connsiteY304" fmla="*/ 356881 h 3168646"/>
              <a:gd name="connsiteX305" fmla="*/ 756081 w 3172463"/>
              <a:gd name="connsiteY305" fmla="*/ 343415 h 3168646"/>
              <a:gd name="connsiteX306" fmla="*/ 777244 w 3172463"/>
              <a:gd name="connsiteY306" fmla="*/ 326100 h 3168646"/>
              <a:gd name="connsiteX307" fmla="*/ 799368 w 3172463"/>
              <a:gd name="connsiteY307" fmla="*/ 306860 h 3168646"/>
              <a:gd name="connsiteX308" fmla="*/ 818608 w 3172463"/>
              <a:gd name="connsiteY308" fmla="*/ 284735 h 3168646"/>
              <a:gd name="connsiteX309" fmla="*/ 836884 w 3172463"/>
              <a:gd name="connsiteY309" fmla="*/ 261649 h 3168646"/>
              <a:gd name="connsiteX310" fmla="*/ 855161 w 3172463"/>
              <a:gd name="connsiteY310" fmla="*/ 237601 h 3168646"/>
              <a:gd name="connsiteX311" fmla="*/ 873438 w 3172463"/>
              <a:gd name="connsiteY311" fmla="*/ 213551 h 3168646"/>
              <a:gd name="connsiteX312" fmla="*/ 891714 w 3172463"/>
              <a:gd name="connsiteY312" fmla="*/ 190465 h 3168646"/>
              <a:gd name="connsiteX313" fmla="*/ 911915 w 3172463"/>
              <a:gd name="connsiteY313" fmla="*/ 168340 h 3168646"/>
              <a:gd name="connsiteX314" fmla="*/ 932115 w 3172463"/>
              <a:gd name="connsiteY314" fmla="*/ 149102 h 3168646"/>
              <a:gd name="connsiteX315" fmla="*/ 955203 w 3172463"/>
              <a:gd name="connsiteY315" fmla="*/ 132748 h 3168646"/>
              <a:gd name="connsiteX316" fmla="*/ 979251 w 3172463"/>
              <a:gd name="connsiteY316" fmla="*/ 120243 h 3168646"/>
              <a:gd name="connsiteX317" fmla="*/ 1008109 w 3172463"/>
              <a:gd name="connsiteY317" fmla="*/ 111585 h 3168646"/>
              <a:gd name="connsiteX318" fmla="*/ 1037929 w 3172463"/>
              <a:gd name="connsiteY318" fmla="*/ 107738 h 3168646"/>
              <a:gd name="connsiteX319" fmla="*/ 1068710 w 3172463"/>
              <a:gd name="connsiteY319" fmla="*/ 106776 h 3168646"/>
              <a:gd name="connsiteX320" fmla="*/ 1101416 w 3172463"/>
              <a:gd name="connsiteY320" fmla="*/ 109662 h 3168646"/>
              <a:gd name="connsiteX321" fmla="*/ 1134122 w 3172463"/>
              <a:gd name="connsiteY321" fmla="*/ 113510 h 3168646"/>
              <a:gd name="connsiteX322" fmla="*/ 1166828 w 3172463"/>
              <a:gd name="connsiteY322" fmla="*/ 118320 h 3168646"/>
              <a:gd name="connsiteX323" fmla="*/ 1199534 w 3172463"/>
              <a:gd name="connsiteY323" fmla="*/ 122167 h 3168646"/>
              <a:gd name="connsiteX324" fmla="*/ 1232239 w 3172463"/>
              <a:gd name="connsiteY324" fmla="*/ 124091 h 3168646"/>
              <a:gd name="connsiteX325" fmla="*/ 1263984 w 3172463"/>
              <a:gd name="connsiteY325" fmla="*/ 124091 h 3168646"/>
              <a:gd name="connsiteX326" fmla="*/ 1293804 w 3172463"/>
              <a:gd name="connsiteY326" fmla="*/ 120243 h 3168646"/>
              <a:gd name="connsiteX327" fmla="*/ 1323624 w 3172463"/>
              <a:gd name="connsiteY327" fmla="*/ 112547 h 3168646"/>
              <a:gd name="connsiteX328" fmla="*/ 1352482 w 3172463"/>
              <a:gd name="connsiteY328" fmla="*/ 101004 h 3168646"/>
              <a:gd name="connsiteX329" fmla="*/ 1381339 w 3172463"/>
              <a:gd name="connsiteY329" fmla="*/ 85613 h 3168646"/>
              <a:gd name="connsiteX330" fmla="*/ 1410198 w 3172463"/>
              <a:gd name="connsiteY330" fmla="*/ 70222 h 3168646"/>
              <a:gd name="connsiteX331" fmla="*/ 1439055 w 3172463"/>
              <a:gd name="connsiteY331" fmla="*/ 52907 h 3168646"/>
              <a:gd name="connsiteX332" fmla="*/ 1466952 w 3172463"/>
              <a:gd name="connsiteY332" fmla="*/ 36554 h 3168646"/>
              <a:gd name="connsiteX333" fmla="*/ 1496773 w 3172463"/>
              <a:gd name="connsiteY333" fmla="*/ 22125 h 3168646"/>
              <a:gd name="connsiteX334" fmla="*/ 1525630 w 3172463"/>
              <a:gd name="connsiteY334" fmla="*/ 10581 h 3168646"/>
              <a:gd name="connsiteX335" fmla="*/ 1555450 w 3172463"/>
              <a:gd name="connsiteY335" fmla="*/ 2885 h 3168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Lst>
            <a:rect l="l" t="t" r="r" b="b"/>
            <a:pathLst>
              <a:path w="3172463" h="3168646">
                <a:moveTo>
                  <a:pt x="1586232" y="0"/>
                </a:moveTo>
                <a:lnTo>
                  <a:pt x="1617013" y="2885"/>
                </a:lnTo>
                <a:lnTo>
                  <a:pt x="1646833" y="10581"/>
                </a:lnTo>
                <a:lnTo>
                  <a:pt x="1675692" y="22125"/>
                </a:lnTo>
                <a:lnTo>
                  <a:pt x="1705511" y="36554"/>
                </a:lnTo>
                <a:lnTo>
                  <a:pt x="1733408" y="52907"/>
                </a:lnTo>
                <a:lnTo>
                  <a:pt x="1762267" y="70222"/>
                </a:lnTo>
                <a:lnTo>
                  <a:pt x="1791124" y="85613"/>
                </a:lnTo>
                <a:lnTo>
                  <a:pt x="1819981" y="101004"/>
                </a:lnTo>
                <a:lnTo>
                  <a:pt x="1847878" y="112547"/>
                </a:lnTo>
                <a:lnTo>
                  <a:pt x="1878660" y="120243"/>
                </a:lnTo>
                <a:lnTo>
                  <a:pt x="1908479" y="124091"/>
                </a:lnTo>
                <a:lnTo>
                  <a:pt x="1940223" y="124091"/>
                </a:lnTo>
                <a:lnTo>
                  <a:pt x="1972930" y="122167"/>
                </a:lnTo>
                <a:lnTo>
                  <a:pt x="2005635" y="118320"/>
                </a:lnTo>
                <a:lnTo>
                  <a:pt x="2038341" y="113510"/>
                </a:lnTo>
                <a:lnTo>
                  <a:pt x="2071047" y="109662"/>
                </a:lnTo>
                <a:lnTo>
                  <a:pt x="2103753" y="106776"/>
                </a:lnTo>
                <a:lnTo>
                  <a:pt x="2134534" y="107738"/>
                </a:lnTo>
                <a:lnTo>
                  <a:pt x="2164354" y="111585"/>
                </a:lnTo>
                <a:lnTo>
                  <a:pt x="2193213" y="120243"/>
                </a:lnTo>
                <a:lnTo>
                  <a:pt x="2217262" y="132748"/>
                </a:lnTo>
                <a:lnTo>
                  <a:pt x="2240347" y="149102"/>
                </a:lnTo>
                <a:lnTo>
                  <a:pt x="2260548" y="168340"/>
                </a:lnTo>
                <a:lnTo>
                  <a:pt x="2280749" y="190465"/>
                </a:lnTo>
                <a:lnTo>
                  <a:pt x="2299026" y="213551"/>
                </a:lnTo>
                <a:lnTo>
                  <a:pt x="2317302" y="237601"/>
                </a:lnTo>
                <a:lnTo>
                  <a:pt x="2335579" y="261649"/>
                </a:lnTo>
                <a:lnTo>
                  <a:pt x="2353856" y="284735"/>
                </a:lnTo>
                <a:lnTo>
                  <a:pt x="2373095" y="306860"/>
                </a:lnTo>
                <a:lnTo>
                  <a:pt x="2395219" y="326100"/>
                </a:lnTo>
                <a:lnTo>
                  <a:pt x="2416382" y="343415"/>
                </a:lnTo>
                <a:lnTo>
                  <a:pt x="2440430" y="356881"/>
                </a:lnTo>
                <a:lnTo>
                  <a:pt x="2466403" y="368425"/>
                </a:lnTo>
                <a:lnTo>
                  <a:pt x="2494298" y="378044"/>
                </a:lnTo>
                <a:lnTo>
                  <a:pt x="2523156" y="386701"/>
                </a:lnTo>
                <a:lnTo>
                  <a:pt x="2552014" y="394397"/>
                </a:lnTo>
                <a:lnTo>
                  <a:pt x="2581835" y="402093"/>
                </a:lnTo>
                <a:lnTo>
                  <a:pt x="2609730" y="410751"/>
                </a:lnTo>
                <a:lnTo>
                  <a:pt x="2637626" y="420370"/>
                </a:lnTo>
                <a:lnTo>
                  <a:pt x="2663599" y="431914"/>
                </a:lnTo>
                <a:lnTo>
                  <a:pt x="2686686" y="446342"/>
                </a:lnTo>
                <a:lnTo>
                  <a:pt x="2707849" y="463658"/>
                </a:lnTo>
                <a:lnTo>
                  <a:pt x="2725162" y="484821"/>
                </a:lnTo>
                <a:lnTo>
                  <a:pt x="2739592" y="507907"/>
                </a:lnTo>
                <a:lnTo>
                  <a:pt x="2751135" y="533879"/>
                </a:lnTo>
                <a:lnTo>
                  <a:pt x="2760754" y="561776"/>
                </a:lnTo>
                <a:lnTo>
                  <a:pt x="2769411" y="589672"/>
                </a:lnTo>
                <a:lnTo>
                  <a:pt x="2777107" y="619492"/>
                </a:lnTo>
                <a:lnTo>
                  <a:pt x="2784803" y="648350"/>
                </a:lnTo>
                <a:lnTo>
                  <a:pt x="2793460" y="677209"/>
                </a:lnTo>
                <a:lnTo>
                  <a:pt x="2803080" y="705106"/>
                </a:lnTo>
                <a:lnTo>
                  <a:pt x="2814622" y="731079"/>
                </a:lnTo>
                <a:lnTo>
                  <a:pt x="2828090" y="755127"/>
                </a:lnTo>
                <a:lnTo>
                  <a:pt x="2845405" y="776290"/>
                </a:lnTo>
                <a:lnTo>
                  <a:pt x="2864644" y="798415"/>
                </a:lnTo>
                <a:lnTo>
                  <a:pt x="2886768" y="817653"/>
                </a:lnTo>
                <a:lnTo>
                  <a:pt x="2909855" y="835930"/>
                </a:lnTo>
                <a:lnTo>
                  <a:pt x="2934865" y="854207"/>
                </a:lnTo>
                <a:lnTo>
                  <a:pt x="2958913" y="872484"/>
                </a:lnTo>
                <a:lnTo>
                  <a:pt x="2982000" y="890761"/>
                </a:lnTo>
                <a:lnTo>
                  <a:pt x="3004124" y="910962"/>
                </a:lnTo>
                <a:lnTo>
                  <a:pt x="3023363" y="931163"/>
                </a:lnTo>
                <a:lnTo>
                  <a:pt x="3039716" y="954249"/>
                </a:lnTo>
                <a:lnTo>
                  <a:pt x="3052221" y="978298"/>
                </a:lnTo>
                <a:lnTo>
                  <a:pt x="3060879" y="1007156"/>
                </a:lnTo>
                <a:lnTo>
                  <a:pt x="3064726" y="1036977"/>
                </a:lnTo>
                <a:lnTo>
                  <a:pt x="3065689" y="1067759"/>
                </a:lnTo>
                <a:lnTo>
                  <a:pt x="3062802" y="1100465"/>
                </a:lnTo>
                <a:lnTo>
                  <a:pt x="3058954" y="1133171"/>
                </a:lnTo>
                <a:lnTo>
                  <a:pt x="3054145" y="1165877"/>
                </a:lnTo>
                <a:lnTo>
                  <a:pt x="3050297" y="1198583"/>
                </a:lnTo>
                <a:lnTo>
                  <a:pt x="3048374" y="1231290"/>
                </a:lnTo>
                <a:lnTo>
                  <a:pt x="3048374" y="1263034"/>
                </a:lnTo>
                <a:lnTo>
                  <a:pt x="3052221" y="1292853"/>
                </a:lnTo>
                <a:lnTo>
                  <a:pt x="3059916" y="1322674"/>
                </a:lnTo>
                <a:lnTo>
                  <a:pt x="3071460" y="1350571"/>
                </a:lnTo>
                <a:lnTo>
                  <a:pt x="3086851" y="1379429"/>
                </a:lnTo>
                <a:lnTo>
                  <a:pt x="3102242" y="1408288"/>
                </a:lnTo>
                <a:lnTo>
                  <a:pt x="3119557" y="1437145"/>
                </a:lnTo>
                <a:lnTo>
                  <a:pt x="3135909" y="1465043"/>
                </a:lnTo>
                <a:lnTo>
                  <a:pt x="3150339" y="1494862"/>
                </a:lnTo>
                <a:lnTo>
                  <a:pt x="3161881" y="1523721"/>
                </a:lnTo>
                <a:lnTo>
                  <a:pt x="3169577" y="1553541"/>
                </a:lnTo>
                <a:lnTo>
                  <a:pt x="3172463" y="1584323"/>
                </a:lnTo>
                <a:lnTo>
                  <a:pt x="3169577" y="1615105"/>
                </a:lnTo>
                <a:lnTo>
                  <a:pt x="3161881" y="1644925"/>
                </a:lnTo>
                <a:lnTo>
                  <a:pt x="3150339" y="1673784"/>
                </a:lnTo>
                <a:lnTo>
                  <a:pt x="3135909" y="1703604"/>
                </a:lnTo>
                <a:lnTo>
                  <a:pt x="3119557" y="1731501"/>
                </a:lnTo>
                <a:lnTo>
                  <a:pt x="3102242" y="1760360"/>
                </a:lnTo>
                <a:lnTo>
                  <a:pt x="3086851" y="1789218"/>
                </a:lnTo>
                <a:lnTo>
                  <a:pt x="3071460" y="1818075"/>
                </a:lnTo>
                <a:lnTo>
                  <a:pt x="3059916" y="1845972"/>
                </a:lnTo>
                <a:lnTo>
                  <a:pt x="3052221" y="1875793"/>
                </a:lnTo>
                <a:lnTo>
                  <a:pt x="3048374" y="1905613"/>
                </a:lnTo>
                <a:lnTo>
                  <a:pt x="3048374" y="1937358"/>
                </a:lnTo>
                <a:lnTo>
                  <a:pt x="3050297" y="1970063"/>
                </a:lnTo>
                <a:lnTo>
                  <a:pt x="3054145" y="2002769"/>
                </a:lnTo>
                <a:lnTo>
                  <a:pt x="3058954" y="2035476"/>
                </a:lnTo>
                <a:lnTo>
                  <a:pt x="3062802" y="2068181"/>
                </a:lnTo>
                <a:lnTo>
                  <a:pt x="3065689" y="2100887"/>
                </a:lnTo>
                <a:lnTo>
                  <a:pt x="3064726" y="2131670"/>
                </a:lnTo>
                <a:lnTo>
                  <a:pt x="3060879" y="2161491"/>
                </a:lnTo>
                <a:lnTo>
                  <a:pt x="3052221" y="2190349"/>
                </a:lnTo>
                <a:lnTo>
                  <a:pt x="3039716" y="2214397"/>
                </a:lnTo>
                <a:lnTo>
                  <a:pt x="3023363" y="2237484"/>
                </a:lnTo>
                <a:lnTo>
                  <a:pt x="3004124" y="2257685"/>
                </a:lnTo>
                <a:lnTo>
                  <a:pt x="2982000" y="2277885"/>
                </a:lnTo>
                <a:lnTo>
                  <a:pt x="2958913" y="2296163"/>
                </a:lnTo>
                <a:lnTo>
                  <a:pt x="2934865" y="2314439"/>
                </a:lnTo>
                <a:lnTo>
                  <a:pt x="2909855" y="2332716"/>
                </a:lnTo>
                <a:lnTo>
                  <a:pt x="2886768" y="2350993"/>
                </a:lnTo>
                <a:lnTo>
                  <a:pt x="2864644" y="2370232"/>
                </a:lnTo>
                <a:lnTo>
                  <a:pt x="2845405" y="2392356"/>
                </a:lnTo>
                <a:lnTo>
                  <a:pt x="2828090" y="2413519"/>
                </a:lnTo>
                <a:lnTo>
                  <a:pt x="2814622" y="2437568"/>
                </a:lnTo>
                <a:lnTo>
                  <a:pt x="2803080" y="2463540"/>
                </a:lnTo>
                <a:lnTo>
                  <a:pt x="2793460" y="2491437"/>
                </a:lnTo>
                <a:lnTo>
                  <a:pt x="2784803" y="2520296"/>
                </a:lnTo>
                <a:lnTo>
                  <a:pt x="2777107" y="2549154"/>
                </a:lnTo>
                <a:lnTo>
                  <a:pt x="2769411" y="2578974"/>
                </a:lnTo>
                <a:lnTo>
                  <a:pt x="2760754" y="2606871"/>
                </a:lnTo>
                <a:lnTo>
                  <a:pt x="2751135" y="2634767"/>
                </a:lnTo>
                <a:lnTo>
                  <a:pt x="2739592" y="2660739"/>
                </a:lnTo>
                <a:lnTo>
                  <a:pt x="2725162" y="2683827"/>
                </a:lnTo>
                <a:lnTo>
                  <a:pt x="2707849" y="2704989"/>
                </a:lnTo>
                <a:lnTo>
                  <a:pt x="2686686" y="2722304"/>
                </a:lnTo>
                <a:lnTo>
                  <a:pt x="2663599" y="2736733"/>
                </a:lnTo>
                <a:lnTo>
                  <a:pt x="2637626" y="2748276"/>
                </a:lnTo>
                <a:lnTo>
                  <a:pt x="2609730" y="2757896"/>
                </a:lnTo>
                <a:lnTo>
                  <a:pt x="2581835" y="2766553"/>
                </a:lnTo>
                <a:lnTo>
                  <a:pt x="2552014" y="2774249"/>
                </a:lnTo>
                <a:lnTo>
                  <a:pt x="2523156" y="2781945"/>
                </a:lnTo>
                <a:lnTo>
                  <a:pt x="2494298" y="2790602"/>
                </a:lnTo>
                <a:lnTo>
                  <a:pt x="2466403" y="2800222"/>
                </a:lnTo>
                <a:lnTo>
                  <a:pt x="2440430" y="2811765"/>
                </a:lnTo>
                <a:lnTo>
                  <a:pt x="2416382" y="2825232"/>
                </a:lnTo>
                <a:lnTo>
                  <a:pt x="2395219" y="2842547"/>
                </a:lnTo>
                <a:lnTo>
                  <a:pt x="2373095" y="2861786"/>
                </a:lnTo>
                <a:lnTo>
                  <a:pt x="2353856" y="2883911"/>
                </a:lnTo>
                <a:lnTo>
                  <a:pt x="2335579" y="2906997"/>
                </a:lnTo>
                <a:lnTo>
                  <a:pt x="2317302" y="2931046"/>
                </a:lnTo>
                <a:lnTo>
                  <a:pt x="2299026" y="2955095"/>
                </a:lnTo>
                <a:lnTo>
                  <a:pt x="2280749" y="2978181"/>
                </a:lnTo>
                <a:lnTo>
                  <a:pt x="2260548" y="3000306"/>
                </a:lnTo>
                <a:lnTo>
                  <a:pt x="2240347" y="3019544"/>
                </a:lnTo>
                <a:lnTo>
                  <a:pt x="2217262" y="3035898"/>
                </a:lnTo>
                <a:lnTo>
                  <a:pt x="2193213" y="3048403"/>
                </a:lnTo>
                <a:lnTo>
                  <a:pt x="2164354" y="3057061"/>
                </a:lnTo>
                <a:lnTo>
                  <a:pt x="2134534" y="3060909"/>
                </a:lnTo>
                <a:lnTo>
                  <a:pt x="2103753" y="3061870"/>
                </a:lnTo>
                <a:lnTo>
                  <a:pt x="2071047" y="3058984"/>
                </a:lnTo>
                <a:lnTo>
                  <a:pt x="2038341" y="3055137"/>
                </a:lnTo>
                <a:lnTo>
                  <a:pt x="2005635" y="3050327"/>
                </a:lnTo>
                <a:lnTo>
                  <a:pt x="1972930" y="3046480"/>
                </a:lnTo>
                <a:lnTo>
                  <a:pt x="1940223" y="3044555"/>
                </a:lnTo>
                <a:lnTo>
                  <a:pt x="1908479" y="3044555"/>
                </a:lnTo>
                <a:lnTo>
                  <a:pt x="1878660" y="3048403"/>
                </a:lnTo>
                <a:lnTo>
                  <a:pt x="1847878" y="3056099"/>
                </a:lnTo>
                <a:lnTo>
                  <a:pt x="1819981" y="3067642"/>
                </a:lnTo>
                <a:lnTo>
                  <a:pt x="1791124" y="3083033"/>
                </a:lnTo>
                <a:lnTo>
                  <a:pt x="1762267" y="3098425"/>
                </a:lnTo>
                <a:lnTo>
                  <a:pt x="1733408" y="3115739"/>
                </a:lnTo>
                <a:lnTo>
                  <a:pt x="1705511" y="3132093"/>
                </a:lnTo>
                <a:lnTo>
                  <a:pt x="1675692" y="3146521"/>
                </a:lnTo>
                <a:lnTo>
                  <a:pt x="1646833" y="3158065"/>
                </a:lnTo>
                <a:lnTo>
                  <a:pt x="1617013" y="3165761"/>
                </a:lnTo>
                <a:lnTo>
                  <a:pt x="1586232" y="3168646"/>
                </a:lnTo>
                <a:lnTo>
                  <a:pt x="1555450" y="3165761"/>
                </a:lnTo>
                <a:lnTo>
                  <a:pt x="1525630" y="3158065"/>
                </a:lnTo>
                <a:lnTo>
                  <a:pt x="1496773" y="3146521"/>
                </a:lnTo>
                <a:lnTo>
                  <a:pt x="1466952" y="3132093"/>
                </a:lnTo>
                <a:lnTo>
                  <a:pt x="1439055" y="3115739"/>
                </a:lnTo>
                <a:lnTo>
                  <a:pt x="1410198" y="3098425"/>
                </a:lnTo>
                <a:lnTo>
                  <a:pt x="1381339" y="3083033"/>
                </a:lnTo>
                <a:lnTo>
                  <a:pt x="1352482" y="3067642"/>
                </a:lnTo>
                <a:lnTo>
                  <a:pt x="1323624" y="3056099"/>
                </a:lnTo>
                <a:lnTo>
                  <a:pt x="1293804" y="3048403"/>
                </a:lnTo>
                <a:lnTo>
                  <a:pt x="1263984" y="3044555"/>
                </a:lnTo>
                <a:lnTo>
                  <a:pt x="1232239" y="3044555"/>
                </a:lnTo>
                <a:lnTo>
                  <a:pt x="1199534" y="3046480"/>
                </a:lnTo>
                <a:lnTo>
                  <a:pt x="1166828" y="3050327"/>
                </a:lnTo>
                <a:lnTo>
                  <a:pt x="1134122" y="3055137"/>
                </a:lnTo>
                <a:lnTo>
                  <a:pt x="1101416" y="3058984"/>
                </a:lnTo>
                <a:lnTo>
                  <a:pt x="1068710" y="3061870"/>
                </a:lnTo>
                <a:lnTo>
                  <a:pt x="1037929" y="3060909"/>
                </a:lnTo>
                <a:lnTo>
                  <a:pt x="1008109" y="3057061"/>
                </a:lnTo>
                <a:lnTo>
                  <a:pt x="979251" y="3048403"/>
                </a:lnTo>
                <a:lnTo>
                  <a:pt x="955203" y="3035898"/>
                </a:lnTo>
                <a:lnTo>
                  <a:pt x="932115" y="3019544"/>
                </a:lnTo>
                <a:lnTo>
                  <a:pt x="911915" y="3000306"/>
                </a:lnTo>
                <a:lnTo>
                  <a:pt x="891714" y="2978181"/>
                </a:lnTo>
                <a:lnTo>
                  <a:pt x="873438" y="2955095"/>
                </a:lnTo>
                <a:lnTo>
                  <a:pt x="855161" y="2931046"/>
                </a:lnTo>
                <a:lnTo>
                  <a:pt x="836884" y="2906997"/>
                </a:lnTo>
                <a:lnTo>
                  <a:pt x="818608" y="2883911"/>
                </a:lnTo>
                <a:lnTo>
                  <a:pt x="799368" y="2861786"/>
                </a:lnTo>
                <a:lnTo>
                  <a:pt x="777244" y="2842547"/>
                </a:lnTo>
                <a:lnTo>
                  <a:pt x="756081" y="2825232"/>
                </a:lnTo>
                <a:lnTo>
                  <a:pt x="732033" y="2811765"/>
                </a:lnTo>
                <a:lnTo>
                  <a:pt x="706061" y="2800222"/>
                </a:lnTo>
                <a:lnTo>
                  <a:pt x="678165" y="2790602"/>
                </a:lnTo>
                <a:lnTo>
                  <a:pt x="649306" y="2781945"/>
                </a:lnTo>
                <a:lnTo>
                  <a:pt x="620449" y="2774249"/>
                </a:lnTo>
                <a:lnTo>
                  <a:pt x="590629" y="2766553"/>
                </a:lnTo>
                <a:lnTo>
                  <a:pt x="562733" y="2757896"/>
                </a:lnTo>
                <a:lnTo>
                  <a:pt x="534836" y="2748276"/>
                </a:lnTo>
                <a:lnTo>
                  <a:pt x="508865" y="2736733"/>
                </a:lnTo>
                <a:lnTo>
                  <a:pt x="485778" y="2722304"/>
                </a:lnTo>
                <a:lnTo>
                  <a:pt x="464615" y="2704989"/>
                </a:lnTo>
                <a:lnTo>
                  <a:pt x="447301" y="2683827"/>
                </a:lnTo>
                <a:lnTo>
                  <a:pt x="432872" y="2660739"/>
                </a:lnTo>
                <a:lnTo>
                  <a:pt x="421328" y="2634767"/>
                </a:lnTo>
                <a:lnTo>
                  <a:pt x="411709" y="2606871"/>
                </a:lnTo>
                <a:lnTo>
                  <a:pt x="403052" y="2578974"/>
                </a:lnTo>
                <a:lnTo>
                  <a:pt x="395356" y="2549154"/>
                </a:lnTo>
                <a:lnTo>
                  <a:pt x="387660" y="2520296"/>
                </a:lnTo>
                <a:lnTo>
                  <a:pt x="379003" y="2491437"/>
                </a:lnTo>
                <a:lnTo>
                  <a:pt x="369384" y="2463540"/>
                </a:lnTo>
                <a:lnTo>
                  <a:pt x="357840" y="2437568"/>
                </a:lnTo>
                <a:lnTo>
                  <a:pt x="344373" y="2413519"/>
                </a:lnTo>
                <a:lnTo>
                  <a:pt x="327059" y="2392356"/>
                </a:lnTo>
                <a:lnTo>
                  <a:pt x="307820" y="2370232"/>
                </a:lnTo>
                <a:lnTo>
                  <a:pt x="285695" y="2350993"/>
                </a:lnTo>
                <a:lnTo>
                  <a:pt x="261646" y="2332716"/>
                </a:lnTo>
                <a:lnTo>
                  <a:pt x="237598" y="2314439"/>
                </a:lnTo>
                <a:lnTo>
                  <a:pt x="213551" y="2296163"/>
                </a:lnTo>
                <a:lnTo>
                  <a:pt x="190463" y="2277885"/>
                </a:lnTo>
                <a:lnTo>
                  <a:pt x="168339" y="2257685"/>
                </a:lnTo>
                <a:lnTo>
                  <a:pt x="149100" y="2237484"/>
                </a:lnTo>
                <a:lnTo>
                  <a:pt x="132748" y="2214397"/>
                </a:lnTo>
                <a:lnTo>
                  <a:pt x="120243" y="2190349"/>
                </a:lnTo>
                <a:lnTo>
                  <a:pt x="111586" y="2161491"/>
                </a:lnTo>
                <a:lnTo>
                  <a:pt x="107738" y="2131670"/>
                </a:lnTo>
                <a:lnTo>
                  <a:pt x="106775" y="2100887"/>
                </a:lnTo>
                <a:lnTo>
                  <a:pt x="109661" y="2068181"/>
                </a:lnTo>
                <a:lnTo>
                  <a:pt x="113509" y="2035476"/>
                </a:lnTo>
                <a:lnTo>
                  <a:pt x="118318" y="2002769"/>
                </a:lnTo>
                <a:lnTo>
                  <a:pt x="122166" y="1970063"/>
                </a:lnTo>
                <a:lnTo>
                  <a:pt x="124091" y="1937358"/>
                </a:lnTo>
                <a:lnTo>
                  <a:pt x="124091" y="1905613"/>
                </a:lnTo>
                <a:lnTo>
                  <a:pt x="120243" y="1875793"/>
                </a:lnTo>
                <a:lnTo>
                  <a:pt x="112547" y="1845972"/>
                </a:lnTo>
                <a:lnTo>
                  <a:pt x="101004" y="1818075"/>
                </a:lnTo>
                <a:lnTo>
                  <a:pt x="86575" y="1789218"/>
                </a:lnTo>
                <a:lnTo>
                  <a:pt x="70222" y="1760360"/>
                </a:lnTo>
                <a:lnTo>
                  <a:pt x="52908" y="1731501"/>
                </a:lnTo>
                <a:lnTo>
                  <a:pt x="36555" y="1703604"/>
                </a:lnTo>
                <a:lnTo>
                  <a:pt x="22125" y="1673784"/>
                </a:lnTo>
                <a:lnTo>
                  <a:pt x="10582" y="1644925"/>
                </a:lnTo>
                <a:lnTo>
                  <a:pt x="2886" y="1615105"/>
                </a:lnTo>
                <a:lnTo>
                  <a:pt x="0" y="1584323"/>
                </a:lnTo>
                <a:lnTo>
                  <a:pt x="2886" y="1553541"/>
                </a:lnTo>
                <a:lnTo>
                  <a:pt x="10582" y="1523721"/>
                </a:lnTo>
                <a:lnTo>
                  <a:pt x="22125" y="1494862"/>
                </a:lnTo>
                <a:lnTo>
                  <a:pt x="36555" y="1465043"/>
                </a:lnTo>
                <a:lnTo>
                  <a:pt x="52908" y="1437145"/>
                </a:lnTo>
                <a:lnTo>
                  <a:pt x="70222" y="1408288"/>
                </a:lnTo>
                <a:lnTo>
                  <a:pt x="86575" y="1379429"/>
                </a:lnTo>
                <a:lnTo>
                  <a:pt x="101004" y="1350571"/>
                </a:lnTo>
                <a:lnTo>
                  <a:pt x="112547" y="1322674"/>
                </a:lnTo>
                <a:lnTo>
                  <a:pt x="120243" y="1292853"/>
                </a:lnTo>
                <a:lnTo>
                  <a:pt x="124091" y="1263034"/>
                </a:lnTo>
                <a:lnTo>
                  <a:pt x="124091" y="1231290"/>
                </a:lnTo>
                <a:lnTo>
                  <a:pt x="122166" y="1198583"/>
                </a:lnTo>
                <a:lnTo>
                  <a:pt x="118318" y="1165877"/>
                </a:lnTo>
                <a:lnTo>
                  <a:pt x="113509" y="1133171"/>
                </a:lnTo>
                <a:lnTo>
                  <a:pt x="109661" y="1100465"/>
                </a:lnTo>
                <a:lnTo>
                  <a:pt x="106775" y="1067759"/>
                </a:lnTo>
                <a:lnTo>
                  <a:pt x="107738" y="1036977"/>
                </a:lnTo>
                <a:lnTo>
                  <a:pt x="111586" y="1007156"/>
                </a:lnTo>
                <a:lnTo>
                  <a:pt x="120243" y="978298"/>
                </a:lnTo>
                <a:lnTo>
                  <a:pt x="132748" y="954249"/>
                </a:lnTo>
                <a:lnTo>
                  <a:pt x="149100" y="931163"/>
                </a:lnTo>
                <a:lnTo>
                  <a:pt x="168339" y="910962"/>
                </a:lnTo>
                <a:lnTo>
                  <a:pt x="190463" y="890761"/>
                </a:lnTo>
                <a:lnTo>
                  <a:pt x="213551" y="872484"/>
                </a:lnTo>
                <a:lnTo>
                  <a:pt x="237598" y="854207"/>
                </a:lnTo>
                <a:lnTo>
                  <a:pt x="261646" y="835930"/>
                </a:lnTo>
                <a:lnTo>
                  <a:pt x="285695" y="817653"/>
                </a:lnTo>
                <a:lnTo>
                  <a:pt x="307820" y="798415"/>
                </a:lnTo>
                <a:lnTo>
                  <a:pt x="327059" y="776290"/>
                </a:lnTo>
                <a:lnTo>
                  <a:pt x="344373" y="755127"/>
                </a:lnTo>
                <a:lnTo>
                  <a:pt x="357840" y="731079"/>
                </a:lnTo>
                <a:lnTo>
                  <a:pt x="369384" y="705106"/>
                </a:lnTo>
                <a:lnTo>
                  <a:pt x="379003" y="677209"/>
                </a:lnTo>
                <a:lnTo>
                  <a:pt x="387660" y="648350"/>
                </a:lnTo>
                <a:lnTo>
                  <a:pt x="395356" y="619492"/>
                </a:lnTo>
                <a:lnTo>
                  <a:pt x="403052" y="589672"/>
                </a:lnTo>
                <a:lnTo>
                  <a:pt x="411709" y="561776"/>
                </a:lnTo>
                <a:lnTo>
                  <a:pt x="421328" y="533879"/>
                </a:lnTo>
                <a:lnTo>
                  <a:pt x="432872" y="507907"/>
                </a:lnTo>
                <a:lnTo>
                  <a:pt x="447301" y="484821"/>
                </a:lnTo>
                <a:lnTo>
                  <a:pt x="464615" y="463658"/>
                </a:lnTo>
                <a:lnTo>
                  <a:pt x="485778" y="446342"/>
                </a:lnTo>
                <a:lnTo>
                  <a:pt x="508865" y="431914"/>
                </a:lnTo>
                <a:lnTo>
                  <a:pt x="534836" y="420370"/>
                </a:lnTo>
                <a:lnTo>
                  <a:pt x="562733" y="410751"/>
                </a:lnTo>
                <a:lnTo>
                  <a:pt x="590629" y="402093"/>
                </a:lnTo>
                <a:lnTo>
                  <a:pt x="620449" y="394397"/>
                </a:lnTo>
                <a:lnTo>
                  <a:pt x="649306" y="386701"/>
                </a:lnTo>
                <a:lnTo>
                  <a:pt x="678165" y="378044"/>
                </a:lnTo>
                <a:lnTo>
                  <a:pt x="706061" y="368425"/>
                </a:lnTo>
                <a:lnTo>
                  <a:pt x="732033" y="356881"/>
                </a:lnTo>
                <a:lnTo>
                  <a:pt x="756081" y="343415"/>
                </a:lnTo>
                <a:lnTo>
                  <a:pt x="777244" y="326100"/>
                </a:lnTo>
                <a:lnTo>
                  <a:pt x="799368" y="306860"/>
                </a:lnTo>
                <a:lnTo>
                  <a:pt x="818608" y="284735"/>
                </a:lnTo>
                <a:lnTo>
                  <a:pt x="836884" y="261649"/>
                </a:lnTo>
                <a:lnTo>
                  <a:pt x="855161" y="237601"/>
                </a:lnTo>
                <a:lnTo>
                  <a:pt x="873438" y="213551"/>
                </a:lnTo>
                <a:lnTo>
                  <a:pt x="891714" y="190465"/>
                </a:lnTo>
                <a:lnTo>
                  <a:pt x="911915" y="168340"/>
                </a:lnTo>
                <a:lnTo>
                  <a:pt x="932115" y="149102"/>
                </a:lnTo>
                <a:lnTo>
                  <a:pt x="955203" y="132748"/>
                </a:lnTo>
                <a:lnTo>
                  <a:pt x="979251" y="120243"/>
                </a:lnTo>
                <a:lnTo>
                  <a:pt x="1008109" y="111585"/>
                </a:lnTo>
                <a:lnTo>
                  <a:pt x="1037929" y="107738"/>
                </a:lnTo>
                <a:lnTo>
                  <a:pt x="1068710" y="106776"/>
                </a:lnTo>
                <a:lnTo>
                  <a:pt x="1101416" y="109662"/>
                </a:lnTo>
                <a:lnTo>
                  <a:pt x="1134122" y="113510"/>
                </a:lnTo>
                <a:lnTo>
                  <a:pt x="1166828" y="118320"/>
                </a:lnTo>
                <a:lnTo>
                  <a:pt x="1199534" y="122167"/>
                </a:lnTo>
                <a:lnTo>
                  <a:pt x="1232239" y="124091"/>
                </a:lnTo>
                <a:lnTo>
                  <a:pt x="1263984" y="124091"/>
                </a:lnTo>
                <a:lnTo>
                  <a:pt x="1293804" y="120243"/>
                </a:lnTo>
                <a:lnTo>
                  <a:pt x="1323624" y="112547"/>
                </a:lnTo>
                <a:lnTo>
                  <a:pt x="1352482" y="101004"/>
                </a:lnTo>
                <a:lnTo>
                  <a:pt x="1381339" y="85613"/>
                </a:lnTo>
                <a:lnTo>
                  <a:pt x="1410198" y="70222"/>
                </a:lnTo>
                <a:lnTo>
                  <a:pt x="1439055" y="52907"/>
                </a:lnTo>
                <a:lnTo>
                  <a:pt x="1466952" y="36554"/>
                </a:lnTo>
                <a:lnTo>
                  <a:pt x="1496773" y="22125"/>
                </a:lnTo>
                <a:lnTo>
                  <a:pt x="1525630" y="10581"/>
                </a:lnTo>
                <a:lnTo>
                  <a:pt x="1555450" y="2885"/>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Freeform: Shape 122">
            <a:extLst>
              <a:ext uri="{FF2B5EF4-FFF2-40B4-BE49-F238E27FC236}">
                <a16:creationId xmlns:a16="http://schemas.microsoft.com/office/drawing/2014/main" id="{FDA56249-D7F8-40B8-8087-F10FC8A8BA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64716" y="640080"/>
            <a:ext cx="3361914" cy="3357830"/>
          </a:xfrm>
          <a:custGeom>
            <a:avLst/>
            <a:gdLst>
              <a:gd name="connsiteX0" fmla="*/ 3095991 w 6191980"/>
              <a:gd name="connsiteY0" fmla="*/ 0 h 6184462"/>
              <a:gd name="connsiteX1" fmla="*/ 3156069 w 6191980"/>
              <a:gd name="connsiteY1" fmla="*/ 5631 h 6184462"/>
              <a:gd name="connsiteX2" fmla="*/ 3214272 w 6191980"/>
              <a:gd name="connsiteY2" fmla="*/ 20652 h 6184462"/>
              <a:gd name="connsiteX3" fmla="*/ 3270598 w 6191980"/>
              <a:gd name="connsiteY3" fmla="*/ 43182 h 6184462"/>
              <a:gd name="connsiteX4" fmla="*/ 3328798 w 6191980"/>
              <a:gd name="connsiteY4" fmla="*/ 71344 h 6184462"/>
              <a:gd name="connsiteX5" fmla="*/ 3383247 w 6191980"/>
              <a:gd name="connsiteY5" fmla="*/ 103262 h 6184462"/>
              <a:gd name="connsiteX6" fmla="*/ 3439573 w 6191980"/>
              <a:gd name="connsiteY6" fmla="*/ 137057 h 6184462"/>
              <a:gd name="connsiteX7" fmla="*/ 3495897 w 6191980"/>
              <a:gd name="connsiteY7" fmla="*/ 167096 h 6184462"/>
              <a:gd name="connsiteX8" fmla="*/ 3552221 w 6191980"/>
              <a:gd name="connsiteY8" fmla="*/ 197137 h 6184462"/>
              <a:gd name="connsiteX9" fmla="*/ 3606669 w 6191980"/>
              <a:gd name="connsiteY9" fmla="*/ 219666 h 6184462"/>
              <a:gd name="connsiteX10" fmla="*/ 3666749 w 6191980"/>
              <a:gd name="connsiteY10" fmla="*/ 234686 h 6184462"/>
              <a:gd name="connsiteX11" fmla="*/ 3724950 w 6191980"/>
              <a:gd name="connsiteY11" fmla="*/ 242197 h 6184462"/>
              <a:gd name="connsiteX12" fmla="*/ 3786907 w 6191980"/>
              <a:gd name="connsiteY12" fmla="*/ 242197 h 6184462"/>
              <a:gd name="connsiteX13" fmla="*/ 3850743 w 6191980"/>
              <a:gd name="connsiteY13" fmla="*/ 238443 h 6184462"/>
              <a:gd name="connsiteX14" fmla="*/ 3914577 w 6191980"/>
              <a:gd name="connsiteY14" fmla="*/ 230932 h 6184462"/>
              <a:gd name="connsiteX15" fmla="*/ 3978413 w 6191980"/>
              <a:gd name="connsiteY15" fmla="*/ 221545 h 6184462"/>
              <a:gd name="connsiteX16" fmla="*/ 4042247 w 6191980"/>
              <a:gd name="connsiteY16" fmla="*/ 214035 h 6184462"/>
              <a:gd name="connsiteX17" fmla="*/ 4106083 w 6191980"/>
              <a:gd name="connsiteY17" fmla="*/ 208401 h 6184462"/>
              <a:gd name="connsiteX18" fmla="*/ 4166161 w 6191980"/>
              <a:gd name="connsiteY18" fmla="*/ 210279 h 6184462"/>
              <a:gd name="connsiteX19" fmla="*/ 4224364 w 6191980"/>
              <a:gd name="connsiteY19" fmla="*/ 217789 h 6184462"/>
              <a:gd name="connsiteX20" fmla="*/ 4280690 w 6191980"/>
              <a:gd name="connsiteY20" fmla="*/ 234686 h 6184462"/>
              <a:gd name="connsiteX21" fmla="*/ 4327628 w 6191980"/>
              <a:gd name="connsiteY21" fmla="*/ 259094 h 6184462"/>
              <a:gd name="connsiteX22" fmla="*/ 4372686 w 6191980"/>
              <a:gd name="connsiteY22" fmla="*/ 291012 h 6184462"/>
              <a:gd name="connsiteX23" fmla="*/ 4412114 w 6191980"/>
              <a:gd name="connsiteY23" fmla="*/ 328561 h 6184462"/>
              <a:gd name="connsiteX24" fmla="*/ 4451542 w 6191980"/>
              <a:gd name="connsiteY24" fmla="*/ 371743 h 6184462"/>
              <a:gd name="connsiteX25" fmla="*/ 4487214 w 6191980"/>
              <a:gd name="connsiteY25" fmla="*/ 416803 h 6184462"/>
              <a:gd name="connsiteX26" fmla="*/ 4522886 w 6191980"/>
              <a:gd name="connsiteY26" fmla="*/ 463741 h 6184462"/>
              <a:gd name="connsiteX27" fmla="*/ 4558559 w 6191980"/>
              <a:gd name="connsiteY27" fmla="*/ 510678 h 6184462"/>
              <a:gd name="connsiteX28" fmla="*/ 4594231 w 6191980"/>
              <a:gd name="connsiteY28" fmla="*/ 555737 h 6184462"/>
              <a:gd name="connsiteX29" fmla="*/ 4631782 w 6191980"/>
              <a:gd name="connsiteY29" fmla="*/ 598919 h 6184462"/>
              <a:gd name="connsiteX30" fmla="*/ 4674964 w 6191980"/>
              <a:gd name="connsiteY30" fmla="*/ 636471 h 6184462"/>
              <a:gd name="connsiteX31" fmla="*/ 4716270 w 6191980"/>
              <a:gd name="connsiteY31" fmla="*/ 670266 h 6184462"/>
              <a:gd name="connsiteX32" fmla="*/ 4763206 w 6191980"/>
              <a:gd name="connsiteY32" fmla="*/ 696549 h 6184462"/>
              <a:gd name="connsiteX33" fmla="*/ 4813899 w 6191980"/>
              <a:gd name="connsiteY33" fmla="*/ 719079 h 6184462"/>
              <a:gd name="connsiteX34" fmla="*/ 4868345 w 6191980"/>
              <a:gd name="connsiteY34" fmla="*/ 737854 h 6184462"/>
              <a:gd name="connsiteX35" fmla="*/ 4924669 w 6191980"/>
              <a:gd name="connsiteY35" fmla="*/ 754751 h 6184462"/>
              <a:gd name="connsiteX36" fmla="*/ 4980995 w 6191980"/>
              <a:gd name="connsiteY36" fmla="*/ 769772 h 6184462"/>
              <a:gd name="connsiteX37" fmla="*/ 5039198 w 6191980"/>
              <a:gd name="connsiteY37" fmla="*/ 784792 h 6184462"/>
              <a:gd name="connsiteX38" fmla="*/ 5093644 w 6191980"/>
              <a:gd name="connsiteY38" fmla="*/ 801690 h 6184462"/>
              <a:gd name="connsiteX39" fmla="*/ 5148091 w 6191980"/>
              <a:gd name="connsiteY39" fmla="*/ 820464 h 6184462"/>
              <a:gd name="connsiteX40" fmla="*/ 5198784 w 6191980"/>
              <a:gd name="connsiteY40" fmla="*/ 842995 h 6184462"/>
              <a:gd name="connsiteX41" fmla="*/ 5243845 w 6191980"/>
              <a:gd name="connsiteY41" fmla="*/ 871157 h 6184462"/>
              <a:gd name="connsiteX42" fmla="*/ 5285151 w 6191980"/>
              <a:gd name="connsiteY42" fmla="*/ 904952 h 6184462"/>
              <a:gd name="connsiteX43" fmla="*/ 5318944 w 6191980"/>
              <a:gd name="connsiteY43" fmla="*/ 946257 h 6184462"/>
              <a:gd name="connsiteX44" fmla="*/ 5347108 w 6191980"/>
              <a:gd name="connsiteY44" fmla="*/ 991317 h 6184462"/>
              <a:gd name="connsiteX45" fmla="*/ 5369636 w 6191980"/>
              <a:gd name="connsiteY45" fmla="*/ 1042007 h 6184462"/>
              <a:gd name="connsiteX46" fmla="*/ 5388410 w 6191980"/>
              <a:gd name="connsiteY46" fmla="*/ 1096456 h 6184462"/>
              <a:gd name="connsiteX47" fmla="*/ 5405308 w 6191980"/>
              <a:gd name="connsiteY47" fmla="*/ 1150903 h 6184462"/>
              <a:gd name="connsiteX48" fmla="*/ 5420328 w 6191980"/>
              <a:gd name="connsiteY48" fmla="*/ 1209105 h 6184462"/>
              <a:gd name="connsiteX49" fmla="*/ 5435349 w 6191980"/>
              <a:gd name="connsiteY49" fmla="*/ 1265429 h 6184462"/>
              <a:gd name="connsiteX50" fmla="*/ 5452246 w 6191980"/>
              <a:gd name="connsiteY50" fmla="*/ 1321755 h 6184462"/>
              <a:gd name="connsiteX51" fmla="*/ 5471021 w 6191980"/>
              <a:gd name="connsiteY51" fmla="*/ 1376203 h 6184462"/>
              <a:gd name="connsiteX52" fmla="*/ 5493550 w 6191980"/>
              <a:gd name="connsiteY52" fmla="*/ 1426896 h 6184462"/>
              <a:gd name="connsiteX53" fmla="*/ 5519836 w 6191980"/>
              <a:gd name="connsiteY53" fmla="*/ 1473832 h 6184462"/>
              <a:gd name="connsiteX54" fmla="*/ 5553632 w 6191980"/>
              <a:gd name="connsiteY54" fmla="*/ 1515138 h 6184462"/>
              <a:gd name="connsiteX55" fmla="*/ 5591181 w 6191980"/>
              <a:gd name="connsiteY55" fmla="*/ 1558320 h 6184462"/>
              <a:gd name="connsiteX56" fmla="*/ 5634364 w 6191980"/>
              <a:gd name="connsiteY56" fmla="*/ 1595869 h 6184462"/>
              <a:gd name="connsiteX57" fmla="*/ 5679425 w 6191980"/>
              <a:gd name="connsiteY57" fmla="*/ 1631541 h 6184462"/>
              <a:gd name="connsiteX58" fmla="*/ 5728238 w 6191980"/>
              <a:gd name="connsiteY58" fmla="*/ 1667213 h 6184462"/>
              <a:gd name="connsiteX59" fmla="*/ 5775175 w 6191980"/>
              <a:gd name="connsiteY59" fmla="*/ 1702885 h 6184462"/>
              <a:gd name="connsiteX60" fmla="*/ 5820236 w 6191980"/>
              <a:gd name="connsiteY60" fmla="*/ 1738560 h 6184462"/>
              <a:gd name="connsiteX61" fmla="*/ 5863416 w 6191980"/>
              <a:gd name="connsiteY61" fmla="*/ 1777986 h 6184462"/>
              <a:gd name="connsiteX62" fmla="*/ 5900968 w 6191980"/>
              <a:gd name="connsiteY62" fmla="*/ 1817414 h 6184462"/>
              <a:gd name="connsiteX63" fmla="*/ 5932886 w 6191980"/>
              <a:gd name="connsiteY63" fmla="*/ 1862474 h 6184462"/>
              <a:gd name="connsiteX64" fmla="*/ 5957294 w 6191980"/>
              <a:gd name="connsiteY64" fmla="*/ 1909410 h 6184462"/>
              <a:gd name="connsiteX65" fmla="*/ 5974191 w 6191980"/>
              <a:gd name="connsiteY65" fmla="*/ 1965736 h 6184462"/>
              <a:gd name="connsiteX66" fmla="*/ 5981700 w 6191980"/>
              <a:gd name="connsiteY66" fmla="*/ 2023938 h 6184462"/>
              <a:gd name="connsiteX67" fmla="*/ 5983578 w 6191980"/>
              <a:gd name="connsiteY67" fmla="*/ 2084018 h 6184462"/>
              <a:gd name="connsiteX68" fmla="*/ 5977945 w 6191980"/>
              <a:gd name="connsiteY68" fmla="*/ 2147852 h 6184462"/>
              <a:gd name="connsiteX69" fmla="*/ 5970435 w 6191980"/>
              <a:gd name="connsiteY69" fmla="*/ 2211686 h 6184462"/>
              <a:gd name="connsiteX70" fmla="*/ 5961048 w 6191980"/>
              <a:gd name="connsiteY70" fmla="*/ 2275522 h 6184462"/>
              <a:gd name="connsiteX71" fmla="*/ 5953538 w 6191980"/>
              <a:gd name="connsiteY71" fmla="*/ 2339356 h 6184462"/>
              <a:gd name="connsiteX72" fmla="*/ 5949784 w 6191980"/>
              <a:gd name="connsiteY72" fmla="*/ 2403192 h 6184462"/>
              <a:gd name="connsiteX73" fmla="*/ 5949784 w 6191980"/>
              <a:gd name="connsiteY73" fmla="*/ 2465149 h 6184462"/>
              <a:gd name="connsiteX74" fmla="*/ 5957294 w 6191980"/>
              <a:gd name="connsiteY74" fmla="*/ 2523350 h 6184462"/>
              <a:gd name="connsiteX75" fmla="*/ 5972312 w 6191980"/>
              <a:gd name="connsiteY75" fmla="*/ 2581552 h 6184462"/>
              <a:gd name="connsiteX76" fmla="*/ 5994843 w 6191980"/>
              <a:gd name="connsiteY76" fmla="*/ 2636001 h 6184462"/>
              <a:gd name="connsiteX77" fmla="*/ 6024884 w 6191980"/>
              <a:gd name="connsiteY77" fmla="*/ 2692325 h 6184462"/>
              <a:gd name="connsiteX78" fmla="*/ 6054922 w 6191980"/>
              <a:gd name="connsiteY78" fmla="*/ 2748651 h 6184462"/>
              <a:gd name="connsiteX79" fmla="*/ 6088718 w 6191980"/>
              <a:gd name="connsiteY79" fmla="*/ 2804974 h 6184462"/>
              <a:gd name="connsiteX80" fmla="*/ 6120634 w 6191980"/>
              <a:gd name="connsiteY80" fmla="*/ 2859423 h 6184462"/>
              <a:gd name="connsiteX81" fmla="*/ 6148798 w 6191980"/>
              <a:gd name="connsiteY81" fmla="*/ 2917624 h 6184462"/>
              <a:gd name="connsiteX82" fmla="*/ 6171326 w 6191980"/>
              <a:gd name="connsiteY82" fmla="*/ 2973950 h 6184462"/>
              <a:gd name="connsiteX83" fmla="*/ 6186347 w 6191980"/>
              <a:gd name="connsiteY83" fmla="*/ 3032152 h 6184462"/>
              <a:gd name="connsiteX84" fmla="*/ 6191980 w 6191980"/>
              <a:gd name="connsiteY84" fmla="*/ 3092230 h 6184462"/>
              <a:gd name="connsiteX85" fmla="*/ 6186347 w 6191980"/>
              <a:gd name="connsiteY85" fmla="*/ 3152310 h 6184462"/>
              <a:gd name="connsiteX86" fmla="*/ 6171326 w 6191980"/>
              <a:gd name="connsiteY86" fmla="*/ 3210513 h 6184462"/>
              <a:gd name="connsiteX87" fmla="*/ 6148798 w 6191980"/>
              <a:gd name="connsiteY87" fmla="*/ 3266839 h 6184462"/>
              <a:gd name="connsiteX88" fmla="*/ 6120634 w 6191980"/>
              <a:gd name="connsiteY88" fmla="*/ 3325039 h 6184462"/>
              <a:gd name="connsiteX89" fmla="*/ 6088718 w 6191980"/>
              <a:gd name="connsiteY89" fmla="*/ 3379488 h 6184462"/>
              <a:gd name="connsiteX90" fmla="*/ 6054922 w 6191980"/>
              <a:gd name="connsiteY90" fmla="*/ 3435814 h 6184462"/>
              <a:gd name="connsiteX91" fmla="*/ 6024884 w 6191980"/>
              <a:gd name="connsiteY91" fmla="*/ 3492137 h 6184462"/>
              <a:gd name="connsiteX92" fmla="*/ 5994843 w 6191980"/>
              <a:gd name="connsiteY92" fmla="*/ 3548461 h 6184462"/>
              <a:gd name="connsiteX93" fmla="*/ 5972312 w 6191980"/>
              <a:gd name="connsiteY93" fmla="*/ 3602910 h 6184462"/>
              <a:gd name="connsiteX94" fmla="*/ 5957294 w 6191980"/>
              <a:gd name="connsiteY94" fmla="*/ 3661113 h 6184462"/>
              <a:gd name="connsiteX95" fmla="*/ 5949784 w 6191980"/>
              <a:gd name="connsiteY95" fmla="*/ 3719313 h 6184462"/>
              <a:gd name="connsiteX96" fmla="*/ 5949784 w 6191980"/>
              <a:gd name="connsiteY96" fmla="*/ 3781272 h 6184462"/>
              <a:gd name="connsiteX97" fmla="*/ 5953538 w 6191980"/>
              <a:gd name="connsiteY97" fmla="*/ 3845106 h 6184462"/>
              <a:gd name="connsiteX98" fmla="*/ 5961048 w 6191980"/>
              <a:gd name="connsiteY98" fmla="*/ 3908940 h 6184462"/>
              <a:gd name="connsiteX99" fmla="*/ 5970435 w 6191980"/>
              <a:gd name="connsiteY99" fmla="*/ 3972776 h 6184462"/>
              <a:gd name="connsiteX100" fmla="*/ 5977945 w 6191980"/>
              <a:gd name="connsiteY100" fmla="*/ 4036610 h 6184462"/>
              <a:gd name="connsiteX101" fmla="*/ 5983578 w 6191980"/>
              <a:gd name="connsiteY101" fmla="*/ 4100444 h 6184462"/>
              <a:gd name="connsiteX102" fmla="*/ 5981700 w 6191980"/>
              <a:gd name="connsiteY102" fmla="*/ 4160526 h 6184462"/>
              <a:gd name="connsiteX103" fmla="*/ 5974191 w 6191980"/>
              <a:gd name="connsiteY103" fmla="*/ 4218729 h 6184462"/>
              <a:gd name="connsiteX104" fmla="*/ 5957294 w 6191980"/>
              <a:gd name="connsiteY104" fmla="*/ 4275053 h 6184462"/>
              <a:gd name="connsiteX105" fmla="*/ 5932886 w 6191980"/>
              <a:gd name="connsiteY105" fmla="*/ 4321989 h 6184462"/>
              <a:gd name="connsiteX106" fmla="*/ 5900968 w 6191980"/>
              <a:gd name="connsiteY106" fmla="*/ 4367050 h 6184462"/>
              <a:gd name="connsiteX107" fmla="*/ 5863416 w 6191980"/>
              <a:gd name="connsiteY107" fmla="*/ 4406477 h 6184462"/>
              <a:gd name="connsiteX108" fmla="*/ 5820236 w 6191980"/>
              <a:gd name="connsiteY108" fmla="*/ 4445903 h 6184462"/>
              <a:gd name="connsiteX109" fmla="*/ 5775175 w 6191980"/>
              <a:gd name="connsiteY109" fmla="*/ 4481577 h 6184462"/>
              <a:gd name="connsiteX110" fmla="*/ 5728238 w 6191980"/>
              <a:gd name="connsiteY110" fmla="*/ 4517249 h 6184462"/>
              <a:gd name="connsiteX111" fmla="*/ 5679425 w 6191980"/>
              <a:gd name="connsiteY111" fmla="*/ 4552921 h 6184462"/>
              <a:gd name="connsiteX112" fmla="*/ 5634364 w 6191980"/>
              <a:gd name="connsiteY112" fmla="*/ 4588593 h 6184462"/>
              <a:gd name="connsiteX113" fmla="*/ 5591181 w 6191980"/>
              <a:gd name="connsiteY113" fmla="*/ 4626142 h 6184462"/>
              <a:gd name="connsiteX114" fmla="*/ 5553632 w 6191980"/>
              <a:gd name="connsiteY114" fmla="*/ 4669325 h 6184462"/>
              <a:gd name="connsiteX115" fmla="*/ 5519836 w 6191980"/>
              <a:gd name="connsiteY115" fmla="*/ 4710630 h 6184462"/>
              <a:gd name="connsiteX116" fmla="*/ 5493550 w 6191980"/>
              <a:gd name="connsiteY116" fmla="*/ 4757566 h 6184462"/>
              <a:gd name="connsiteX117" fmla="*/ 5471021 w 6191980"/>
              <a:gd name="connsiteY117" fmla="*/ 4808259 h 6184462"/>
              <a:gd name="connsiteX118" fmla="*/ 5452246 w 6191980"/>
              <a:gd name="connsiteY118" fmla="*/ 4862708 h 6184462"/>
              <a:gd name="connsiteX119" fmla="*/ 5435349 w 6191980"/>
              <a:gd name="connsiteY119" fmla="*/ 4919033 h 6184462"/>
              <a:gd name="connsiteX120" fmla="*/ 5420328 w 6191980"/>
              <a:gd name="connsiteY120" fmla="*/ 4975357 h 6184462"/>
              <a:gd name="connsiteX121" fmla="*/ 5405308 w 6191980"/>
              <a:gd name="connsiteY121" fmla="*/ 5033560 h 6184462"/>
              <a:gd name="connsiteX122" fmla="*/ 5388410 w 6191980"/>
              <a:gd name="connsiteY122" fmla="*/ 5088007 h 6184462"/>
              <a:gd name="connsiteX123" fmla="*/ 5369636 w 6191980"/>
              <a:gd name="connsiteY123" fmla="*/ 5142453 h 6184462"/>
              <a:gd name="connsiteX124" fmla="*/ 5347108 w 6191980"/>
              <a:gd name="connsiteY124" fmla="*/ 5193146 h 6184462"/>
              <a:gd name="connsiteX125" fmla="*/ 5318944 w 6191980"/>
              <a:gd name="connsiteY125" fmla="*/ 5238207 h 6184462"/>
              <a:gd name="connsiteX126" fmla="*/ 5285151 w 6191980"/>
              <a:gd name="connsiteY126" fmla="*/ 5279510 h 6184462"/>
              <a:gd name="connsiteX127" fmla="*/ 5243845 w 6191980"/>
              <a:gd name="connsiteY127" fmla="*/ 5313305 h 6184462"/>
              <a:gd name="connsiteX128" fmla="*/ 5198784 w 6191980"/>
              <a:gd name="connsiteY128" fmla="*/ 5341467 h 6184462"/>
              <a:gd name="connsiteX129" fmla="*/ 5148091 w 6191980"/>
              <a:gd name="connsiteY129" fmla="*/ 5363998 h 6184462"/>
              <a:gd name="connsiteX130" fmla="*/ 5093644 w 6191980"/>
              <a:gd name="connsiteY130" fmla="*/ 5382773 h 6184462"/>
              <a:gd name="connsiteX131" fmla="*/ 5039198 w 6191980"/>
              <a:gd name="connsiteY131" fmla="*/ 5399670 h 6184462"/>
              <a:gd name="connsiteX132" fmla="*/ 4980995 w 6191980"/>
              <a:gd name="connsiteY132" fmla="*/ 5414691 h 6184462"/>
              <a:gd name="connsiteX133" fmla="*/ 4924669 w 6191980"/>
              <a:gd name="connsiteY133" fmla="*/ 5429711 h 6184462"/>
              <a:gd name="connsiteX134" fmla="*/ 4868345 w 6191980"/>
              <a:gd name="connsiteY134" fmla="*/ 5446609 h 6184462"/>
              <a:gd name="connsiteX135" fmla="*/ 4813899 w 6191980"/>
              <a:gd name="connsiteY135" fmla="*/ 5465383 h 6184462"/>
              <a:gd name="connsiteX136" fmla="*/ 4763206 w 6191980"/>
              <a:gd name="connsiteY136" fmla="*/ 5487914 h 6184462"/>
              <a:gd name="connsiteX137" fmla="*/ 4716270 w 6191980"/>
              <a:gd name="connsiteY137" fmla="*/ 5514197 h 6184462"/>
              <a:gd name="connsiteX138" fmla="*/ 4674964 w 6191980"/>
              <a:gd name="connsiteY138" fmla="*/ 5547992 h 6184462"/>
              <a:gd name="connsiteX139" fmla="*/ 4631782 w 6191980"/>
              <a:gd name="connsiteY139" fmla="*/ 5585543 h 6184462"/>
              <a:gd name="connsiteX140" fmla="*/ 4594231 w 6191980"/>
              <a:gd name="connsiteY140" fmla="*/ 5628725 h 6184462"/>
              <a:gd name="connsiteX141" fmla="*/ 4558559 w 6191980"/>
              <a:gd name="connsiteY141" fmla="*/ 5673785 h 6184462"/>
              <a:gd name="connsiteX142" fmla="*/ 4522886 w 6191980"/>
              <a:gd name="connsiteY142" fmla="*/ 5720721 h 6184462"/>
              <a:gd name="connsiteX143" fmla="*/ 4487214 w 6191980"/>
              <a:gd name="connsiteY143" fmla="*/ 5767659 h 6184462"/>
              <a:gd name="connsiteX144" fmla="*/ 4451542 w 6191980"/>
              <a:gd name="connsiteY144" fmla="*/ 5812719 h 6184462"/>
              <a:gd name="connsiteX145" fmla="*/ 4412114 w 6191980"/>
              <a:gd name="connsiteY145" fmla="*/ 5855901 h 6184462"/>
              <a:gd name="connsiteX146" fmla="*/ 4372686 w 6191980"/>
              <a:gd name="connsiteY146" fmla="*/ 5893450 h 6184462"/>
              <a:gd name="connsiteX147" fmla="*/ 4327628 w 6191980"/>
              <a:gd name="connsiteY147" fmla="*/ 5925368 h 6184462"/>
              <a:gd name="connsiteX148" fmla="*/ 4280690 w 6191980"/>
              <a:gd name="connsiteY148" fmla="*/ 5949776 h 6184462"/>
              <a:gd name="connsiteX149" fmla="*/ 4224364 w 6191980"/>
              <a:gd name="connsiteY149" fmla="*/ 5966674 h 6184462"/>
              <a:gd name="connsiteX150" fmla="*/ 4166161 w 6191980"/>
              <a:gd name="connsiteY150" fmla="*/ 5974184 h 6184462"/>
              <a:gd name="connsiteX151" fmla="*/ 4106083 w 6191980"/>
              <a:gd name="connsiteY151" fmla="*/ 5976061 h 6184462"/>
              <a:gd name="connsiteX152" fmla="*/ 4042247 w 6191980"/>
              <a:gd name="connsiteY152" fmla="*/ 5970428 h 6184462"/>
              <a:gd name="connsiteX153" fmla="*/ 3978413 w 6191980"/>
              <a:gd name="connsiteY153" fmla="*/ 5962919 h 6184462"/>
              <a:gd name="connsiteX154" fmla="*/ 3914577 w 6191980"/>
              <a:gd name="connsiteY154" fmla="*/ 5953530 h 6184462"/>
              <a:gd name="connsiteX155" fmla="*/ 3850743 w 6191980"/>
              <a:gd name="connsiteY155" fmla="*/ 5946022 h 6184462"/>
              <a:gd name="connsiteX156" fmla="*/ 3786907 w 6191980"/>
              <a:gd name="connsiteY156" fmla="*/ 5942266 h 6184462"/>
              <a:gd name="connsiteX157" fmla="*/ 3724950 w 6191980"/>
              <a:gd name="connsiteY157" fmla="*/ 5942266 h 6184462"/>
              <a:gd name="connsiteX158" fmla="*/ 3666749 w 6191980"/>
              <a:gd name="connsiteY158" fmla="*/ 5949776 h 6184462"/>
              <a:gd name="connsiteX159" fmla="*/ 3606669 w 6191980"/>
              <a:gd name="connsiteY159" fmla="*/ 5964797 h 6184462"/>
              <a:gd name="connsiteX160" fmla="*/ 3552221 w 6191980"/>
              <a:gd name="connsiteY160" fmla="*/ 5987325 h 6184462"/>
              <a:gd name="connsiteX161" fmla="*/ 3495897 w 6191980"/>
              <a:gd name="connsiteY161" fmla="*/ 6017366 h 6184462"/>
              <a:gd name="connsiteX162" fmla="*/ 3439573 w 6191980"/>
              <a:gd name="connsiteY162" fmla="*/ 6047407 h 6184462"/>
              <a:gd name="connsiteX163" fmla="*/ 3383247 w 6191980"/>
              <a:gd name="connsiteY163" fmla="*/ 6081200 h 6184462"/>
              <a:gd name="connsiteX164" fmla="*/ 3328798 w 6191980"/>
              <a:gd name="connsiteY164" fmla="*/ 6113118 h 6184462"/>
              <a:gd name="connsiteX165" fmla="*/ 3270598 w 6191980"/>
              <a:gd name="connsiteY165" fmla="*/ 6141280 h 6184462"/>
              <a:gd name="connsiteX166" fmla="*/ 3214272 w 6191980"/>
              <a:gd name="connsiteY166" fmla="*/ 6163811 h 6184462"/>
              <a:gd name="connsiteX167" fmla="*/ 3156069 w 6191980"/>
              <a:gd name="connsiteY167" fmla="*/ 6178831 h 6184462"/>
              <a:gd name="connsiteX168" fmla="*/ 3095991 w 6191980"/>
              <a:gd name="connsiteY168" fmla="*/ 6184462 h 6184462"/>
              <a:gd name="connsiteX169" fmla="*/ 3035911 w 6191980"/>
              <a:gd name="connsiteY169" fmla="*/ 6178831 h 6184462"/>
              <a:gd name="connsiteX170" fmla="*/ 2977708 w 6191980"/>
              <a:gd name="connsiteY170" fmla="*/ 6163811 h 6184462"/>
              <a:gd name="connsiteX171" fmla="*/ 2921385 w 6191980"/>
              <a:gd name="connsiteY171" fmla="*/ 6141280 h 6184462"/>
              <a:gd name="connsiteX172" fmla="*/ 2863182 w 6191980"/>
              <a:gd name="connsiteY172" fmla="*/ 6113118 h 6184462"/>
              <a:gd name="connsiteX173" fmla="*/ 2808733 w 6191980"/>
              <a:gd name="connsiteY173" fmla="*/ 6081200 h 6184462"/>
              <a:gd name="connsiteX174" fmla="*/ 2752409 w 6191980"/>
              <a:gd name="connsiteY174" fmla="*/ 6047407 h 6184462"/>
              <a:gd name="connsiteX175" fmla="*/ 2696083 w 6191980"/>
              <a:gd name="connsiteY175" fmla="*/ 6017366 h 6184462"/>
              <a:gd name="connsiteX176" fmla="*/ 2639760 w 6191980"/>
              <a:gd name="connsiteY176" fmla="*/ 5987325 h 6184462"/>
              <a:gd name="connsiteX177" fmla="*/ 2583436 w 6191980"/>
              <a:gd name="connsiteY177" fmla="*/ 5964797 h 6184462"/>
              <a:gd name="connsiteX178" fmla="*/ 2525233 w 6191980"/>
              <a:gd name="connsiteY178" fmla="*/ 5949776 h 6184462"/>
              <a:gd name="connsiteX179" fmla="*/ 2467030 w 6191980"/>
              <a:gd name="connsiteY179" fmla="*/ 5942266 h 6184462"/>
              <a:gd name="connsiteX180" fmla="*/ 2405071 w 6191980"/>
              <a:gd name="connsiteY180" fmla="*/ 5942266 h 6184462"/>
              <a:gd name="connsiteX181" fmla="*/ 2341237 w 6191980"/>
              <a:gd name="connsiteY181" fmla="*/ 5946022 h 6184462"/>
              <a:gd name="connsiteX182" fmla="*/ 2277403 w 6191980"/>
              <a:gd name="connsiteY182" fmla="*/ 5953530 h 6184462"/>
              <a:gd name="connsiteX183" fmla="*/ 2213567 w 6191980"/>
              <a:gd name="connsiteY183" fmla="*/ 5962919 h 6184462"/>
              <a:gd name="connsiteX184" fmla="*/ 2149731 w 6191980"/>
              <a:gd name="connsiteY184" fmla="*/ 5970428 h 6184462"/>
              <a:gd name="connsiteX185" fmla="*/ 2085897 w 6191980"/>
              <a:gd name="connsiteY185" fmla="*/ 5976061 h 6184462"/>
              <a:gd name="connsiteX186" fmla="*/ 2025819 w 6191980"/>
              <a:gd name="connsiteY186" fmla="*/ 5974184 h 6184462"/>
              <a:gd name="connsiteX187" fmla="*/ 1967617 w 6191980"/>
              <a:gd name="connsiteY187" fmla="*/ 5966674 h 6184462"/>
              <a:gd name="connsiteX188" fmla="*/ 1911291 w 6191980"/>
              <a:gd name="connsiteY188" fmla="*/ 5949776 h 6184462"/>
              <a:gd name="connsiteX189" fmla="*/ 1864354 w 6191980"/>
              <a:gd name="connsiteY189" fmla="*/ 5925368 h 6184462"/>
              <a:gd name="connsiteX190" fmla="*/ 1819293 w 6191980"/>
              <a:gd name="connsiteY190" fmla="*/ 5893450 h 6184462"/>
              <a:gd name="connsiteX191" fmla="*/ 1779867 w 6191980"/>
              <a:gd name="connsiteY191" fmla="*/ 5855901 h 6184462"/>
              <a:gd name="connsiteX192" fmla="*/ 1740438 w 6191980"/>
              <a:gd name="connsiteY192" fmla="*/ 5812719 h 6184462"/>
              <a:gd name="connsiteX193" fmla="*/ 1704766 w 6191980"/>
              <a:gd name="connsiteY193" fmla="*/ 5767659 h 6184462"/>
              <a:gd name="connsiteX194" fmla="*/ 1669094 w 6191980"/>
              <a:gd name="connsiteY194" fmla="*/ 5720721 h 6184462"/>
              <a:gd name="connsiteX195" fmla="*/ 1633422 w 6191980"/>
              <a:gd name="connsiteY195" fmla="*/ 5673785 h 6184462"/>
              <a:gd name="connsiteX196" fmla="*/ 1597750 w 6191980"/>
              <a:gd name="connsiteY196" fmla="*/ 5628725 h 6184462"/>
              <a:gd name="connsiteX197" fmla="*/ 1560199 w 6191980"/>
              <a:gd name="connsiteY197" fmla="*/ 5585543 h 6184462"/>
              <a:gd name="connsiteX198" fmla="*/ 1517016 w 6191980"/>
              <a:gd name="connsiteY198" fmla="*/ 5547992 h 6184462"/>
              <a:gd name="connsiteX199" fmla="*/ 1475711 w 6191980"/>
              <a:gd name="connsiteY199" fmla="*/ 5514197 h 6184462"/>
              <a:gd name="connsiteX200" fmla="*/ 1428774 w 6191980"/>
              <a:gd name="connsiteY200" fmla="*/ 5487914 h 6184462"/>
              <a:gd name="connsiteX201" fmla="*/ 1378082 w 6191980"/>
              <a:gd name="connsiteY201" fmla="*/ 5465383 h 6184462"/>
              <a:gd name="connsiteX202" fmla="*/ 1323635 w 6191980"/>
              <a:gd name="connsiteY202" fmla="*/ 5446609 h 6184462"/>
              <a:gd name="connsiteX203" fmla="*/ 1267309 w 6191980"/>
              <a:gd name="connsiteY203" fmla="*/ 5429711 h 6184462"/>
              <a:gd name="connsiteX204" fmla="*/ 1210986 w 6191980"/>
              <a:gd name="connsiteY204" fmla="*/ 5414691 h 6184462"/>
              <a:gd name="connsiteX205" fmla="*/ 1152783 w 6191980"/>
              <a:gd name="connsiteY205" fmla="*/ 5399670 h 6184462"/>
              <a:gd name="connsiteX206" fmla="*/ 1098336 w 6191980"/>
              <a:gd name="connsiteY206" fmla="*/ 5382773 h 6184462"/>
              <a:gd name="connsiteX207" fmla="*/ 1043887 w 6191980"/>
              <a:gd name="connsiteY207" fmla="*/ 5363998 h 6184462"/>
              <a:gd name="connsiteX208" fmla="*/ 993197 w 6191980"/>
              <a:gd name="connsiteY208" fmla="*/ 5341467 h 6184462"/>
              <a:gd name="connsiteX209" fmla="*/ 948135 w 6191980"/>
              <a:gd name="connsiteY209" fmla="*/ 5313305 h 6184462"/>
              <a:gd name="connsiteX210" fmla="*/ 906830 w 6191980"/>
              <a:gd name="connsiteY210" fmla="*/ 5279510 h 6184462"/>
              <a:gd name="connsiteX211" fmla="*/ 873037 w 6191980"/>
              <a:gd name="connsiteY211" fmla="*/ 5238207 h 6184462"/>
              <a:gd name="connsiteX212" fmla="*/ 844875 w 6191980"/>
              <a:gd name="connsiteY212" fmla="*/ 5193146 h 6184462"/>
              <a:gd name="connsiteX213" fmla="*/ 822344 w 6191980"/>
              <a:gd name="connsiteY213" fmla="*/ 5142453 h 6184462"/>
              <a:gd name="connsiteX214" fmla="*/ 803570 w 6191980"/>
              <a:gd name="connsiteY214" fmla="*/ 5088007 h 6184462"/>
              <a:gd name="connsiteX215" fmla="*/ 786672 w 6191980"/>
              <a:gd name="connsiteY215" fmla="*/ 5033560 h 6184462"/>
              <a:gd name="connsiteX216" fmla="*/ 771652 w 6191980"/>
              <a:gd name="connsiteY216" fmla="*/ 4975357 h 6184462"/>
              <a:gd name="connsiteX217" fmla="*/ 756631 w 6191980"/>
              <a:gd name="connsiteY217" fmla="*/ 4919033 h 6184462"/>
              <a:gd name="connsiteX218" fmla="*/ 739734 w 6191980"/>
              <a:gd name="connsiteY218" fmla="*/ 4862708 h 6184462"/>
              <a:gd name="connsiteX219" fmla="*/ 720959 w 6191980"/>
              <a:gd name="connsiteY219" fmla="*/ 4808259 h 6184462"/>
              <a:gd name="connsiteX220" fmla="*/ 698428 w 6191980"/>
              <a:gd name="connsiteY220" fmla="*/ 4757566 h 6184462"/>
              <a:gd name="connsiteX221" fmla="*/ 672143 w 6191980"/>
              <a:gd name="connsiteY221" fmla="*/ 4710630 h 6184462"/>
              <a:gd name="connsiteX222" fmla="*/ 638351 w 6191980"/>
              <a:gd name="connsiteY222" fmla="*/ 4669325 h 6184462"/>
              <a:gd name="connsiteX223" fmla="*/ 600799 w 6191980"/>
              <a:gd name="connsiteY223" fmla="*/ 4626142 h 6184462"/>
              <a:gd name="connsiteX224" fmla="*/ 557617 w 6191980"/>
              <a:gd name="connsiteY224" fmla="*/ 4588593 h 6184462"/>
              <a:gd name="connsiteX225" fmla="*/ 510678 w 6191980"/>
              <a:gd name="connsiteY225" fmla="*/ 4552921 h 6184462"/>
              <a:gd name="connsiteX226" fmla="*/ 463742 w 6191980"/>
              <a:gd name="connsiteY226" fmla="*/ 4517249 h 6184462"/>
              <a:gd name="connsiteX227" fmla="*/ 416805 w 6191980"/>
              <a:gd name="connsiteY227" fmla="*/ 4481577 h 6184462"/>
              <a:gd name="connsiteX228" fmla="*/ 371744 w 6191980"/>
              <a:gd name="connsiteY228" fmla="*/ 4445903 h 6184462"/>
              <a:gd name="connsiteX229" fmla="*/ 328562 w 6191980"/>
              <a:gd name="connsiteY229" fmla="*/ 4406477 h 6184462"/>
              <a:gd name="connsiteX230" fmla="*/ 291012 w 6191980"/>
              <a:gd name="connsiteY230" fmla="*/ 4367050 h 6184462"/>
              <a:gd name="connsiteX231" fmla="*/ 259096 w 6191980"/>
              <a:gd name="connsiteY231" fmla="*/ 4321989 h 6184462"/>
              <a:gd name="connsiteX232" fmla="*/ 234689 w 6191980"/>
              <a:gd name="connsiteY232" fmla="*/ 4275053 h 6184462"/>
              <a:gd name="connsiteX233" fmla="*/ 217791 w 6191980"/>
              <a:gd name="connsiteY233" fmla="*/ 4218729 h 6184462"/>
              <a:gd name="connsiteX234" fmla="*/ 210281 w 6191980"/>
              <a:gd name="connsiteY234" fmla="*/ 4160526 h 6184462"/>
              <a:gd name="connsiteX235" fmla="*/ 208402 w 6191980"/>
              <a:gd name="connsiteY235" fmla="*/ 4100444 h 6184462"/>
              <a:gd name="connsiteX236" fmla="*/ 214035 w 6191980"/>
              <a:gd name="connsiteY236" fmla="*/ 4036610 h 6184462"/>
              <a:gd name="connsiteX237" fmla="*/ 221545 w 6191980"/>
              <a:gd name="connsiteY237" fmla="*/ 3972776 h 6184462"/>
              <a:gd name="connsiteX238" fmla="*/ 230932 w 6191980"/>
              <a:gd name="connsiteY238" fmla="*/ 3908940 h 6184462"/>
              <a:gd name="connsiteX239" fmla="*/ 238443 w 6191980"/>
              <a:gd name="connsiteY239" fmla="*/ 3845106 h 6184462"/>
              <a:gd name="connsiteX240" fmla="*/ 242199 w 6191980"/>
              <a:gd name="connsiteY240" fmla="*/ 3781272 h 6184462"/>
              <a:gd name="connsiteX241" fmla="*/ 242199 w 6191980"/>
              <a:gd name="connsiteY241" fmla="*/ 3719313 h 6184462"/>
              <a:gd name="connsiteX242" fmla="*/ 234689 w 6191980"/>
              <a:gd name="connsiteY242" fmla="*/ 3661113 h 6184462"/>
              <a:gd name="connsiteX243" fmla="*/ 219668 w 6191980"/>
              <a:gd name="connsiteY243" fmla="*/ 3602910 h 6184462"/>
              <a:gd name="connsiteX244" fmla="*/ 197138 w 6191980"/>
              <a:gd name="connsiteY244" fmla="*/ 3548461 h 6184462"/>
              <a:gd name="connsiteX245" fmla="*/ 168976 w 6191980"/>
              <a:gd name="connsiteY245" fmla="*/ 3492137 h 6184462"/>
              <a:gd name="connsiteX246" fmla="*/ 137057 w 6191980"/>
              <a:gd name="connsiteY246" fmla="*/ 3435814 h 6184462"/>
              <a:gd name="connsiteX247" fmla="*/ 103264 w 6191980"/>
              <a:gd name="connsiteY247" fmla="*/ 3379488 h 6184462"/>
              <a:gd name="connsiteX248" fmla="*/ 71346 w 6191980"/>
              <a:gd name="connsiteY248" fmla="*/ 3325039 h 6184462"/>
              <a:gd name="connsiteX249" fmla="*/ 43182 w 6191980"/>
              <a:gd name="connsiteY249" fmla="*/ 3266839 h 6184462"/>
              <a:gd name="connsiteX250" fmla="*/ 20654 w 6191980"/>
              <a:gd name="connsiteY250" fmla="*/ 3210513 h 6184462"/>
              <a:gd name="connsiteX251" fmla="*/ 5634 w 6191980"/>
              <a:gd name="connsiteY251" fmla="*/ 3152310 h 6184462"/>
              <a:gd name="connsiteX252" fmla="*/ 0 w 6191980"/>
              <a:gd name="connsiteY252" fmla="*/ 3092230 h 6184462"/>
              <a:gd name="connsiteX253" fmla="*/ 5634 w 6191980"/>
              <a:gd name="connsiteY253" fmla="*/ 3032152 h 6184462"/>
              <a:gd name="connsiteX254" fmla="*/ 20654 w 6191980"/>
              <a:gd name="connsiteY254" fmla="*/ 2973950 h 6184462"/>
              <a:gd name="connsiteX255" fmla="*/ 43182 w 6191980"/>
              <a:gd name="connsiteY255" fmla="*/ 2917624 h 6184462"/>
              <a:gd name="connsiteX256" fmla="*/ 71346 w 6191980"/>
              <a:gd name="connsiteY256" fmla="*/ 2859423 h 6184462"/>
              <a:gd name="connsiteX257" fmla="*/ 103264 w 6191980"/>
              <a:gd name="connsiteY257" fmla="*/ 2804974 h 6184462"/>
              <a:gd name="connsiteX258" fmla="*/ 137057 w 6191980"/>
              <a:gd name="connsiteY258" fmla="*/ 2748651 h 6184462"/>
              <a:gd name="connsiteX259" fmla="*/ 168976 w 6191980"/>
              <a:gd name="connsiteY259" fmla="*/ 2692325 h 6184462"/>
              <a:gd name="connsiteX260" fmla="*/ 197138 w 6191980"/>
              <a:gd name="connsiteY260" fmla="*/ 2636001 h 6184462"/>
              <a:gd name="connsiteX261" fmla="*/ 219668 w 6191980"/>
              <a:gd name="connsiteY261" fmla="*/ 2581552 h 6184462"/>
              <a:gd name="connsiteX262" fmla="*/ 234689 w 6191980"/>
              <a:gd name="connsiteY262" fmla="*/ 2523350 h 6184462"/>
              <a:gd name="connsiteX263" fmla="*/ 242199 w 6191980"/>
              <a:gd name="connsiteY263" fmla="*/ 2465149 h 6184462"/>
              <a:gd name="connsiteX264" fmla="*/ 242199 w 6191980"/>
              <a:gd name="connsiteY264" fmla="*/ 2403192 h 6184462"/>
              <a:gd name="connsiteX265" fmla="*/ 238443 w 6191980"/>
              <a:gd name="connsiteY265" fmla="*/ 2339356 h 6184462"/>
              <a:gd name="connsiteX266" fmla="*/ 230932 w 6191980"/>
              <a:gd name="connsiteY266" fmla="*/ 2275522 h 6184462"/>
              <a:gd name="connsiteX267" fmla="*/ 221545 w 6191980"/>
              <a:gd name="connsiteY267" fmla="*/ 2211686 h 6184462"/>
              <a:gd name="connsiteX268" fmla="*/ 214035 w 6191980"/>
              <a:gd name="connsiteY268" fmla="*/ 2147852 h 6184462"/>
              <a:gd name="connsiteX269" fmla="*/ 208402 w 6191980"/>
              <a:gd name="connsiteY269" fmla="*/ 2084018 h 6184462"/>
              <a:gd name="connsiteX270" fmla="*/ 210281 w 6191980"/>
              <a:gd name="connsiteY270" fmla="*/ 2023938 h 6184462"/>
              <a:gd name="connsiteX271" fmla="*/ 217791 w 6191980"/>
              <a:gd name="connsiteY271" fmla="*/ 1965736 h 6184462"/>
              <a:gd name="connsiteX272" fmla="*/ 234689 w 6191980"/>
              <a:gd name="connsiteY272" fmla="*/ 1909410 h 6184462"/>
              <a:gd name="connsiteX273" fmla="*/ 259096 w 6191980"/>
              <a:gd name="connsiteY273" fmla="*/ 1862474 h 6184462"/>
              <a:gd name="connsiteX274" fmla="*/ 291012 w 6191980"/>
              <a:gd name="connsiteY274" fmla="*/ 1817414 h 6184462"/>
              <a:gd name="connsiteX275" fmla="*/ 328562 w 6191980"/>
              <a:gd name="connsiteY275" fmla="*/ 1777986 h 6184462"/>
              <a:gd name="connsiteX276" fmla="*/ 371744 w 6191980"/>
              <a:gd name="connsiteY276" fmla="*/ 1738560 h 6184462"/>
              <a:gd name="connsiteX277" fmla="*/ 416805 w 6191980"/>
              <a:gd name="connsiteY277" fmla="*/ 1702885 h 6184462"/>
              <a:gd name="connsiteX278" fmla="*/ 463742 w 6191980"/>
              <a:gd name="connsiteY278" fmla="*/ 1667213 h 6184462"/>
              <a:gd name="connsiteX279" fmla="*/ 510678 w 6191980"/>
              <a:gd name="connsiteY279" fmla="*/ 1631541 h 6184462"/>
              <a:gd name="connsiteX280" fmla="*/ 557617 w 6191980"/>
              <a:gd name="connsiteY280" fmla="*/ 1595869 h 6184462"/>
              <a:gd name="connsiteX281" fmla="*/ 600799 w 6191980"/>
              <a:gd name="connsiteY281" fmla="*/ 1558320 h 6184462"/>
              <a:gd name="connsiteX282" fmla="*/ 638351 w 6191980"/>
              <a:gd name="connsiteY282" fmla="*/ 1515138 h 6184462"/>
              <a:gd name="connsiteX283" fmla="*/ 672143 w 6191980"/>
              <a:gd name="connsiteY283" fmla="*/ 1473832 h 6184462"/>
              <a:gd name="connsiteX284" fmla="*/ 698428 w 6191980"/>
              <a:gd name="connsiteY284" fmla="*/ 1426896 h 6184462"/>
              <a:gd name="connsiteX285" fmla="*/ 720959 w 6191980"/>
              <a:gd name="connsiteY285" fmla="*/ 1376203 h 6184462"/>
              <a:gd name="connsiteX286" fmla="*/ 739734 w 6191980"/>
              <a:gd name="connsiteY286" fmla="*/ 1321755 h 6184462"/>
              <a:gd name="connsiteX287" fmla="*/ 756631 w 6191980"/>
              <a:gd name="connsiteY287" fmla="*/ 1265429 h 6184462"/>
              <a:gd name="connsiteX288" fmla="*/ 771652 w 6191980"/>
              <a:gd name="connsiteY288" fmla="*/ 1209105 h 6184462"/>
              <a:gd name="connsiteX289" fmla="*/ 786672 w 6191980"/>
              <a:gd name="connsiteY289" fmla="*/ 1150903 h 6184462"/>
              <a:gd name="connsiteX290" fmla="*/ 803570 w 6191980"/>
              <a:gd name="connsiteY290" fmla="*/ 1096456 h 6184462"/>
              <a:gd name="connsiteX291" fmla="*/ 822344 w 6191980"/>
              <a:gd name="connsiteY291" fmla="*/ 1042007 h 6184462"/>
              <a:gd name="connsiteX292" fmla="*/ 844875 w 6191980"/>
              <a:gd name="connsiteY292" fmla="*/ 991317 h 6184462"/>
              <a:gd name="connsiteX293" fmla="*/ 873037 w 6191980"/>
              <a:gd name="connsiteY293" fmla="*/ 946257 h 6184462"/>
              <a:gd name="connsiteX294" fmla="*/ 906830 w 6191980"/>
              <a:gd name="connsiteY294" fmla="*/ 904952 h 6184462"/>
              <a:gd name="connsiteX295" fmla="*/ 948135 w 6191980"/>
              <a:gd name="connsiteY295" fmla="*/ 871157 h 6184462"/>
              <a:gd name="connsiteX296" fmla="*/ 993197 w 6191980"/>
              <a:gd name="connsiteY296" fmla="*/ 842995 h 6184462"/>
              <a:gd name="connsiteX297" fmla="*/ 1043887 w 6191980"/>
              <a:gd name="connsiteY297" fmla="*/ 820464 h 6184462"/>
              <a:gd name="connsiteX298" fmla="*/ 1098336 w 6191980"/>
              <a:gd name="connsiteY298" fmla="*/ 801690 h 6184462"/>
              <a:gd name="connsiteX299" fmla="*/ 1152783 w 6191980"/>
              <a:gd name="connsiteY299" fmla="*/ 784792 h 6184462"/>
              <a:gd name="connsiteX300" fmla="*/ 1210986 w 6191980"/>
              <a:gd name="connsiteY300" fmla="*/ 769772 h 6184462"/>
              <a:gd name="connsiteX301" fmla="*/ 1267309 w 6191980"/>
              <a:gd name="connsiteY301" fmla="*/ 754751 h 6184462"/>
              <a:gd name="connsiteX302" fmla="*/ 1323635 w 6191980"/>
              <a:gd name="connsiteY302" fmla="*/ 737854 h 6184462"/>
              <a:gd name="connsiteX303" fmla="*/ 1378082 w 6191980"/>
              <a:gd name="connsiteY303" fmla="*/ 719079 h 6184462"/>
              <a:gd name="connsiteX304" fmla="*/ 1428774 w 6191980"/>
              <a:gd name="connsiteY304" fmla="*/ 696549 h 6184462"/>
              <a:gd name="connsiteX305" fmla="*/ 1475711 w 6191980"/>
              <a:gd name="connsiteY305" fmla="*/ 670266 h 6184462"/>
              <a:gd name="connsiteX306" fmla="*/ 1517016 w 6191980"/>
              <a:gd name="connsiteY306" fmla="*/ 636471 h 6184462"/>
              <a:gd name="connsiteX307" fmla="*/ 1560199 w 6191980"/>
              <a:gd name="connsiteY307" fmla="*/ 598919 h 6184462"/>
              <a:gd name="connsiteX308" fmla="*/ 1597750 w 6191980"/>
              <a:gd name="connsiteY308" fmla="*/ 555737 h 6184462"/>
              <a:gd name="connsiteX309" fmla="*/ 1633422 w 6191980"/>
              <a:gd name="connsiteY309" fmla="*/ 510678 h 6184462"/>
              <a:gd name="connsiteX310" fmla="*/ 1669094 w 6191980"/>
              <a:gd name="connsiteY310" fmla="*/ 463741 h 6184462"/>
              <a:gd name="connsiteX311" fmla="*/ 1704766 w 6191980"/>
              <a:gd name="connsiteY311" fmla="*/ 416803 h 6184462"/>
              <a:gd name="connsiteX312" fmla="*/ 1740438 w 6191980"/>
              <a:gd name="connsiteY312" fmla="*/ 371743 h 6184462"/>
              <a:gd name="connsiteX313" fmla="*/ 1779867 w 6191980"/>
              <a:gd name="connsiteY313" fmla="*/ 328561 h 6184462"/>
              <a:gd name="connsiteX314" fmla="*/ 1819293 w 6191980"/>
              <a:gd name="connsiteY314" fmla="*/ 291012 h 6184462"/>
              <a:gd name="connsiteX315" fmla="*/ 1864354 w 6191980"/>
              <a:gd name="connsiteY315" fmla="*/ 259094 h 6184462"/>
              <a:gd name="connsiteX316" fmla="*/ 1911291 w 6191980"/>
              <a:gd name="connsiteY316" fmla="*/ 234686 h 6184462"/>
              <a:gd name="connsiteX317" fmla="*/ 1967617 w 6191980"/>
              <a:gd name="connsiteY317" fmla="*/ 217789 h 6184462"/>
              <a:gd name="connsiteX318" fmla="*/ 2025819 w 6191980"/>
              <a:gd name="connsiteY318" fmla="*/ 210279 h 6184462"/>
              <a:gd name="connsiteX319" fmla="*/ 2085897 w 6191980"/>
              <a:gd name="connsiteY319" fmla="*/ 208401 h 6184462"/>
              <a:gd name="connsiteX320" fmla="*/ 2149731 w 6191980"/>
              <a:gd name="connsiteY320" fmla="*/ 214035 h 6184462"/>
              <a:gd name="connsiteX321" fmla="*/ 2213567 w 6191980"/>
              <a:gd name="connsiteY321" fmla="*/ 221545 h 6184462"/>
              <a:gd name="connsiteX322" fmla="*/ 2277403 w 6191980"/>
              <a:gd name="connsiteY322" fmla="*/ 230932 h 6184462"/>
              <a:gd name="connsiteX323" fmla="*/ 2341237 w 6191980"/>
              <a:gd name="connsiteY323" fmla="*/ 238443 h 6184462"/>
              <a:gd name="connsiteX324" fmla="*/ 2405071 w 6191980"/>
              <a:gd name="connsiteY324" fmla="*/ 242197 h 6184462"/>
              <a:gd name="connsiteX325" fmla="*/ 2467030 w 6191980"/>
              <a:gd name="connsiteY325" fmla="*/ 242197 h 6184462"/>
              <a:gd name="connsiteX326" fmla="*/ 2525233 w 6191980"/>
              <a:gd name="connsiteY326" fmla="*/ 234686 h 6184462"/>
              <a:gd name="connsiteX327" fmla="*/ 2583436 w 6191980"/>
              <a:gd name="connsiteY327" fmla="*/ 219666 h 6184462"/>
              <a:gd name="connsiteX328" fmla="*/ 2639760 w 6191980"/>
              <a:gd name="connsiteY328" fmla="*/ 197137 h 6184462"/>
              <a:gd name="connsiteX329" fmla="*/ 2696083 w 6191980"/>
              <a:gd name="connsiteY329" fmla="*/ 167096 h 6184462"/>
              <a:gd name="connsiteX330" fmla="*/ 2752409 w 6191980"/>
              <a:gd name="connsiteY330" fmla="*/ 137057 h 6184462"/>
              <a:gd name="connsiteX331" fmla="*/ 2808733 w 6191980"/>
              <a:gd name="connsiteY331" fmla="*/ 103262 h 6184462"/>
              <a:gd name="connsiteX332" fmla="*/ 2863182 w 6191980"/>
              <a:gd name="connsiteY332" fmla="*/ 71344 h 6184462"/>
              <a:gd name="connsiteX333" fmla="*/ 2921385 w 6191980"/>
              <a:gd name="connsiteY333" fmla="*/ 43182 h 6184462"/>
              <a:gd name="connsiteX334" fmla="*/ 2977708 w 6191980"/>
              <a:gd name="connsiteY334" fmla="*/ 20652 h 6184462"/>
              <a:gd name="connsiteX335" fmla="*/ 3035911 w 6191980"/>
              <a:gd name="connsiteY335" fmla="*/ 5631 h 6184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Lst>
            <a:rect l="l" t="t" r="r" b="b"/>
            <a:pathLst>
              <a:path w="6191980" h="6184462">
                <a:moveTo>
                  <a:pt x="3095991" y="0"/>
                </a:moveTo>
                <a:lnTo>
                  <a:pt x="3156069" y="5631"/>
                </a:lnTo>
                <a:lnTo>
                  <a:pt x="3214272" y="20652"/>
                </a:lnTo>
                <a:lnTo>
                  <a:pt x="3270598" y="43182"/>
                </a:lnTo>
                <a:lnTo>
                  <a:pt x="3328798" y="71344"/>
                </a:lnTo>
                <a:lnTo>
                  <a:pt x="3383247" y="103262"/>
                </a:lnTo>
                <a:lnTo>
                  <a:pt x="3439573" y="137057"/>
                </a:lnTo>
                <a:lnTo>
                  <a:pt x="3495897" y="167096"/>
                </a:lnTo>
                <a:lnTo>
                  <a:pt x="3552221" y="197137"/>
                </a:lnTo>
                <a:lnTo>
                  <a:pt x="3606669" y="219666"/>
                </a:lnTo>
                <a:lnTo>
                  <a:pt x="3666749" y="234686"/>
                </a:lnTo>
                <a:lnTo>
                  <a:pt x="3724950" y="242197"/>
                </a:lnTo>
                <a:lnTo>
                  <a:pt x="3786907" y="242197"/>
                </a:lnTo>
                <a:lnTo>
                  <a:pt x="3850743" y="238443"/>
                </a:lnTo>
                <a:lnTo>
                  <a:pt x="3914577" y="230932"/>
                </a:lnTo>
                <a:lnTo>
                  <a:pt x="3978413" y="221545"/>
                </a:lnTo>
                <a:lnTo>
                  <a:pt x="4042247" y="214035"/>
                </a:lnTo>
                <a:lnTo>
                  <a:pt x="4106083" y="208401"/>
                </a:lnTo>
                <a:lnTo>
                  <a:pt x="4166161" y="210279"/>
                </a:lnTo>
                <a:lnTo>
                  <a:pt x="4224364" y="217789"/>
                </a:lnTo>
                <a:lnTo>
                  <a:pt x="4280690" y="234686"/>
                </a:lnTo>
                <a:lnTo>
                  <a:pt x="4327628" y="259094"/>
                </a:lnTo>
                <a:lnTo>
                  <a:pt x="4372686" y="291012"/>
                </a:lnTo>
                <a:lnTo>
                  <a:pt x="4412114" y="328561"/>
                </a:lnTo>
                <a:lnTo>
                  <a:pt x="4451542" y="371743"/>
                </a:lnTo>
                <a:lnTo>
                  <a:pt x="4487214" y="416803"/>
                </a:lnTo>
                <a:lnTo>
                  <a:pt x="4522886" y="463741"/>
                </a:lnTo>
                <a:lnTo>
                  <a:pt x="4558559" y="510678"/>
                </a:lnTo>
                <a:lnTo>
                  <a:pt x="4594231" y="555737"/>
                </a:lnTo>
                <a:lnTo>
                  <a:pt x="4631782" y="598919"/>
                </a:lnTo>
                <a:lnTo>
                  <a:pt x="4674964" y="636471"/>
                </a:lnTo>
                <a:lnTo>
                  <a:pt x="4716270" y="670266"/>
                </a:lnTo>
                <a:lnTo>
                  <a:pt x="4763206" y="696549"/>
                </a:lnTo>
                <a:lnTo>
                  <a:pt x="4813899" y="719079"/>
                </a:lnTo>
                <a:lnTo>
                  <a:pt x="4868345" y="737854"/>
                </a:lnTo>
                <a:lnTo>
                  <a:pt x="4924669" y="754751"/>
                </a:lnTo>
                <a:lnTo>
                  <a:pt x="4980995" y="769772"/>
                </a:lnTo>
                <a:lnTo>
                  <a:pt x="5039198" y="784792"/>
                </a:lnTo>
                <a:lnTo>
                  <a:pt x="5093644" y="801690"/>
                </a:lnTo>
                <a:lnTo>
                  <a:pt x="5148091" y="820464"/>
                </a:lnTo>
                <a:lnTo>
                  <a:pt x="5198784" y="842995"/>
                </a:lnTo>
                <a:lnTo>
                  <a:pt x="5243845" y="871157"/>
                </a:lnTo>
                <a:lnTo>
                  <a:pt x="5285151" y="904952"/>
                </a:lnTo>
                <a:lnTo>
                  <a:pt x="5318944" y="946257"/>
                </a:lnTo>
                <a:lnTo>
                  <a:pt x="5347108" y="991317"/>
                </a:lnTo>
                <a:lnTo>
                  <a:pt x="5369636" y="1042007"/>
                </a:lnTo>
                <a:lnTo>
                  <a:pt x="5388410" y="1096456"/>
                </a:lnTo>
                <a:lnTo>
                  <a:pt x="5405308" y="1150903"/>
                </a:lnTo>
                <a:lnTo>
                  <a:pt x="5420328" y="1209105"/>
                </a:lnTo>
                <a:lnTo>
                  <a:pt x="5435349" y="1265429"/>
                </a:lnTo>
                <a:lnTo>
                  <a:pt x="5452246" y="1321755"/>
                </a:lnTo>
                <a:lnTo>
                  <a:pt x="5471021" y="1376203"/>
                </a:lnTo>
                <a:lnTo>
                  <a:pt x="5493550" y="1426896"/>
                </a:lnTo>
                <a:lnTo>
                  <a:pt x="5519836" y="1473832"/>
                </a:lnTo>
                <a:lnTo>
                  <a:pt x="5553632" y="1515138"/>
                </a:lnTo>
                <a:lnTo>
                  <a:pt x="5591181" y="1558320"/>
                </a:lnTo>
                <a:lnTo>
                  <a:pt x="5634364" y="1595869"/>
                </a:lnTo>
                <a:lnTo>
                  <a:pt x="5679425" y="1631541"/>
                </a:lnTo>
                <a:lnTo>
                  <a:pt x="5728238" y="1667213"/>
                </a:lnTo>
                <a:lnTo>
                  <a:pt x="5775175" y="1702885"/>
                </a:lnTo>
                <a:lnTo>
                  <a:pt x="5820236" y="1738560"/>
                </a:lnTo>
                <a:lnTo>
                  <a:pt x="5863416" y="1777986"/>
                </a:lnTo>
                <a:lnTo>
                  <a:pt x="5900968" y="1817414"/>
                </a:lnTo>
                <a:lnTo>
                  <a:pt x="5932886" y="1862474"/>
                </a:lnTo>
                <a:lnTo>
                  <a:pt x="5957294" y="1909410"/>
                </a:lnTo>
                <a:lnTo>
                  <a:pt x="5974191" y="1965736"/>
                </a:lnTo>
                <a:lnTo>
                  <a:pt x="5981700" y="2023938"/>
                </a:lnTo>
                <a:lnTo>
                  <a:pt x="5983578" y="2084018"/>
                </a:lnTo>
                <a:lnTo>
                  <a:pt x="5977945" y="2147852"/>
                </a:lnTo>
                <a:lnTo>
                  <a:pt x="5970435" y="2211686"/>
                </a:lnTo>
                <a:lnTo>
                  <a:pt x="5961048" y="2275522"/>
                </a:lnTo>
                <a:lnTo>
                  <a:pt x="5953538" y="2339356"/>
                </a:lnTo>
                <a:lnTo>
                  <a:pt x="5949784" y="2403192"/>
                </a:lnTo>
                <a:lnTo>
                  <a:pt x="5949784" y="2465149"/>
                </a:lnTo>
                <a:lnTo>
                  <a:pt x="5957294" y="2523350"/>
                </a:lnTo>
                <a:lnTo>
                  <a:pt x="5972312" y="2581552"/>
                </a:lnTo>
                <a:lnTo>
                  <a:pt x="5994843" y="2636001"/>
                </a:lnTo>
                <a:lnTo>
                  <a:pt x="6024884" y="2692325"/>
                </a:lnTo>
                <a:lnTo>
                  <a:pt x="6054922" y="2748651"/>
                </a:lnTo>
                <a:lnTo>
                  <a:pt x="6088718" y="2804974"/>
                </a:lnTo>
                <a:lnTo>
                  <a:pt x="6120634" y="2859423"/>
                </a:lnTo>
                <a:lnTo>
                  <a:pt x="6148798" y="2917624"/>
                </a:lnTo>
                <a:lnTo>
                  <a:pt x="6171326" y="2973950"/>
                </a:lnTo>
                <a:lnTo>
                  <a:pt x="6186347" y="3032152"/>
                </a:lnTo>
                <a:lnTo>
                  <a:pt x="6191980" y="3092230"/>
                </a:lnTo>
                <a:lnTo>
                  <a:pt x="6186347" y="3152310"/>
                </a:lnTo>
                <a:lnTo>
                  <a:pt x="6171326" y="3210513"/>
                </a:lnTo>
                <a:lnTo>
                  <a:pt x="6148798" y="3266839"/>
                </a:lnTo>
                <a:lnTo>
                  <a:pt x="6120634" y="3325039"/>
                </a:lnTo>
                <a:lnTo>
                  <a:pt x="6088718" y="3379488"/>
                </a:lnTo>
                <a:lnTo>
                  <a:pt x="6054922" y="3435814"/>
                </a:lnTo>
                <a:lnTo>
                  <a:pt x="6024884" y="3492137"/>
                </a:lnTo>
                <a:lnTo>
                  <a:pt x="5994843" y="3548461"/>
                </a:lnTo>
                <a:lnTo>
                  <a:pt x="5972312" y="3602910"/>
                </a:lnTo>
                <a:lnTo>
                  <a:pt x="5957294" y="3661113"/>
                </a:lnTo>
                <a:lnTo>
                  <a:pt x="5949784" y="3719313"/>
                </a:lnTo>
                <a:lnTo>
                  <a:pt x="5949784" y="3781272"/>
                </a:lnTo>
                <a:lnTo>
                  <a:pt x="5953538" y="3845106"/>
                </a:lnTo>
                <a:lnTo>
                  <a:pt x="5961048" y="3908940"/>
                </a:lnTo>
                <a:lnTo>
                  <a:pt x="5970435" y="3972776"/>
                </a:lnTo>
                <a:lnTo>
                  <a:pt x="5977945" y="4036610"/>
                </a:lnTo>
                <a:lnTo>
                  <a:pt x="5983578" y="4100444"/>
                </a:lnTo>
                <a:lnTo>
                  <a:pt x="5981700" y="4160526"/>
                </a:lnTo>
                <a:lnTo>
                  <a:pt x="5974191" y="4218729"/>
                </a:lnTo>
                <a:lnTo>
                  <a:pt x="5957294" y="4275053"/>
                </a:lnTo>
                <a:lnTo>
                  <a:pt x="5932886" y="4321989"/>
                </a:lnTo>
                <a:lnTo>
                  <a:pt x="5900968" y="4367050"/>
                </a:lnTo>
                <a:lnTo>
                  <a:pt x="5863416" y="4406477"/>
                </a:lnTo>
                <a:lnTo>
                  <a:pt x="5820236" y="4445903"/>
                </a:lnTo>
                <a:lnTo>
                  <a:pt x="5775175" y="4481577"/>
                </a:lnTo>
                <a:lnTo>
                  <a:pt x="5728238" y="4517249"/>
                </a:lnTo>
                <a:lnTo>
                  <a:pt x="5679425" y="4552921"/>
                </a:lnTo>
                <a:lnTo>
                  <a:pt x="5634364" y="4588593"/>
                </a:lnTo>
                <a:lnTo>
                  <a:pt x="5591181" y="4626142"/>
                </a:lnTo>
                <a:lnTo>
                  <a:pt x="5553632" y="4669325"/>
                </a:lnTo>
                <a:lnTo>
                  <a:pt x="5519836" y="4710630"/>
                </a:lnTo>
                <a:lnTo>
                  <a:pt x="5493550" y="4757566"/>
                </a:lnTo>
                <a:lnTo>
                  <a:pt x="5471021" y="4808259"/>
                </a:lnTo>
                <a:lnTo>
                  <a:pt x="5452246" y="4862708"/>
                </a:lnTo>
                <a:lnTo>
                  <a:pt x="5435349" y="4919033"/>
                </a:lnTo>
                <a:lnTo>
                  <a:pt x="5420328" y="4975357"/>
                </a:lnTo>
                <a:lnTo>
                  <a:pt x="5405308" y="5033560"/>
                </a:lnTo>
                <a:lnTo>
                  <a:pt x="5388410" y="5088007"/>
                </a:lnTo>
                <a:lnTo>
                  <a:pt x="5369636" y="5142453"/>
                </a:lnTo>
                <a:lnTo>
                  <a:pt x="5347108" y="5193146"/>
                </a:lnTo>
                <a:lnTo>
                  <a:pt x="5318944" y="5238207"/>
                </a:lnTo>
                <a:lnTo>
                  <a:pt x="5285151" y="5279510"/>
                </a:lnTo>
                <a:lnTo>
                  <a:pt x="5243845" y="5313305"/>
                </a:lnTo>
                <a:lnTo>
                  <a:pt x="5198784" y="5341467"/>
                </a:lnTo>
                <a:lnTo>
                  <a:pt x="5148091" y="5363998"/>
                </a:lnTo>
                <a:lnTo>
                  <a:pt x="5093644" y="5382773"/>
                </a:lnTo>
                <a:lnTo>
                  <a:pt x="5039198" y="5399670"/>
                </a:lnTo>
                <a:lnTo>
                  <a:pt x="4980995" y="5414691"/>
                </a:lnTo>
                <a:lnTo>
                  <a:pt x="4924669" y="5429711"/>
                </a:lnTo>
                <a:lnTo>
                  <a:pt x="4868345" y="5446609"/>
                </a:lnTo>
                <a:lnTo>
                  <a:pt x="4813899" y="5465383"/>
                </a:lnTo>
                <a:lnTo>
                  <a:pt x="4763206" y="5487914"/>
                </a:lnTo>
                <a:lnTo>
                  <a:pt x="4716270" y="5514197"/>
                </a:lnTo>
                <a:lnTo>
                  <a:pt x="4674964" y="5547992"/>
                </a:lnTo>
                <a:lnTo>
                  <a:pt x="4631782" y="5585543"/>
                </a:lnTo>
                <a:lnTo>
                  <a:pt x="4594231" y="5628725"/>
                </a:lnTo>
                <a:lnTo>
                  <a:pt x="4558559" y="5673785"/>
                </a:lnTo>
                <a:lnTo>
                  <a:pt x="4522886" y="5720721"/>
                </a:lnTo>
                <a:lnTo>
                  <a:pt x="4487214" y="5767659"/>
                </a:lnTo>
                <a:lnTo>
                  <a:pt x="4451542" y="5812719"/>
                </a:lnTo>
                <a:lnTo>
                  <a:pt x="4412114" y="5855901"/>
                </a:lnTo>
                <a:lnTo>
                  <a:pt x="4372686" y="5893450"/>
                </a:lnTo>
                <a:lnTo>
                  <a:pt x="4327628" y="5925368"/>
                </a:lnTo>
                <a:lnTo>
                  <a:pt x="4280690" y="5949776"/>
                </a:lnTo>
                <a:lnTo>
                  <a:pt x="4224364" y="5966674"/>
                </a:lnTo>
                <a:lnTo>
                  <a:pt x="4166161" y="5974184"/>
                </a:lnTo>
                <a:lnTo>
                  <a:pt x="4106083" y="5976061"/>
                </a:lnTo>
                <a:lnTo>
                  <a:pt x="4042247" y="5970428"/>
                </a:lnTo>
                <a:lnTo>
                  <a:pt x="3978413" y="5962919"/>
                </a:lnTo>
                <a:lnTo>
                  <a:pt x="3914577" y="5953530"/>
                </a:lnTo>
                <a:lnTo>
                  <a:pt x="3850743" y="5946022"/>
                </a:lnTo>
                <a:lnTo>
                  <a:pt x="3786907" y="5942266"/>
                </a:lnTo>
                <a:lnTo>
                  <a:pt x="3724950" y="5942266"/>
                </a:lnTo>
                <a:lnTo>
                  <a:pt x="3666749" y="5949776"/>
                </a:lnTo>
                <a:lnTo>
                  <a:pt x="3606669" y="5964797"/>
                </a:lnTo>
                <a:lnTo>
                  <a:pt x="3552221" y="5987325"/>
                </a:lnTo>
                <a:lnTo>
                  <a:pt x="3495897" y="6017366"/>
                </a:lnTo>
                <a:lnTo>
                  <a:pt x="3439573" y="6047407"/>
                </a:lnTo>
                <a:lnTo>
                  <a:pt x="3383247" y="6081200"/>
                </a:lnTo>
                <a:lnTo>
                  <a:pt x="3328798" y="6113118"/>
                </a:lnTo>
                <a:lnTo>
                  <a:pt x="3270598" y="6141280"/>
                </a:lnTo>
                <a:lnTo>
                  <a:pt x="3214272" y="6163811"/>
                </a:lnTo>
                <a:lnTo>
                  <a:pt x="3156069" y="6178831"/>
                </a:lnTo>
                <a:lnTo>
                  <a:pt x="3095991" y="6184462"/>
                </a:lnTo>
                <a:lnTo>
                  <a:pt x="3035911" y="6178831"/>
                </a:lnTo>
                <a:lnTo>
                  <a:pt x="2977708" y="6163811"/>
                </a:lnTo>
                <a:lnTo>
                  <a:pt x="2921385" y="6141280"/>
                </a:lnTo>
                <a:lnTo>
                  <a:pt x="2863182" y="6113118"/>
                </a:lnTo>
                <a:lnTo>
                  <a:pt x="2808733" y="6081200"/>
                </a:lnTo>
                <a:lnTo>
                  <a:pt x="2752409" y="6047407"/>
                </a:lnTo>
                <a:lnTo>
                  <a:pt x="2696083" y="6017366"/>
                </a:lnTo>
                <a:lnTo>
                  <a:pt x="2639760" y="5987325"/>
                </a:lnTo>
                <a:lnTo>
                  <a:pt x="2583436" y="5964797"/>
                </a:lnTo>
                <a:lnTo>
                  <a:pt x="2525233" y="5949776"/>
                </a:lnTo>
                <a:lnTo>
                  <a:pt x="2467030" y="5942266"/>
                </a:lnTo>
                <a:lnTo>
                  <a:pt x="2405071" y="5942266"/>
                </a:lnTo>
                <a:lnTo>
                  <a:pt x="2341237" y="5946022"/>
                </a:lnTo>
                <a:lnTo>
                  <a:pt x="2277403" y="5953530"/>
                </a:lnTo>
                <a:lnTo>
                  <a:pt x="2213567" y="5962919"/>
                </a:lnTo>
                <a:lnTo>
                  <a:pt x="2149731" y="5970428"/>
                </a:lnTo>
                <a:lnTo>
                  <a:pt x="2085897" y="5976061"/>
                </a:lnTo>
                <a:lnTo>
                  <a:pt x="2025819" y="5974184"/>
                </a:lnTo>
                <a:lnTo>
                  <a:pt x="1967617" y="5966674"/>
                </a:lnTo>
                <a:lnTo>
                  <a:pt x="1911291" y="5949776"/>
                </a:lnTo>
                <a:lnTo>
                  <a:pt x="1864354" y="5925368"/>
                </a:lnTo>
                <a:lnTo>
                  <a:pt x="1819293" y="5893450"/>
                </a:lnTo>
                <a:lnTo>
                  <a:pt x="1779867" y="5855901"/>
                </a:lnTo>
                <a:lnTo>
                  <a:pt x="1740438" y="5812719"/>
                </a:lnTo>
                <a:lnTo>
                  <a:pt x="1704766" y="5767659"/>
                </a:lnTo>
                <a:lnTo>
                  <a:pt x="1669094" y="5720721"/>
                </a:lnTo>
                <a:lnTo>
                  <a:pt x="1633422" y="5673785"/>
                </a:lnTo>
                <a:lnTo>
                  <a:pt x="1597750" y="5628725"/>
                </a:lnTo>
                <a:lnTo>
                  <a:pt x="1560199" y="5585543"/>
                </a:lnTo>
                <a:lnTo>
                  <a:pt x="1517016" y="5547992"/>
                </a:lnTo>
                <a:lnTo>
                  <a:pt x="1475711" y="5514197"/>
                </a:lnTo>
                <a:lnTo>
                  <a:pt x="1428774" y="5487914"/>
                </a:lnTo>
                <a:lnTo>
                  <a:pt x="1378082" y="5465383"/>
                </a:lnTo>
                <a:lnTo>
                  <a:pt x="1323635" y="5446609"/>
                </a:lnTo>
                <a:lnTo>
                  <a:pt x="1267309" y="5429711"/>
                </a:lnTo>
                <a:lnTo>
                  <a:pt x="1210986" y="5414691"/>
                </a:lnTo>
                <a:lnTo>
                  <a:pt x="1152783" y="5399670"/>
                </a:lnTo>
                <a:lnTo>
                  <a:pt x="1098336" y="5382773"/>
                </a:lnTo>
                <a:lnTo>
                  <a:pt x="1043887" y="5363998"/>
                </a:lnTo>
                <a:lnTo>
                  <a:pt x="993197" y="5341467"/>
                </a:lnTo>
                <a:lnTo>
                  <a:pt x="948135" y="5313305"/>
                </a:lnTo>
                <a:lnTo>
                  <a:pt x="906830" y="5279510"/>
                </a:lnTo>
                <a:lnTo>
                  <a:pt x="873037" y="5238207"/>
                </a:lnTo>
                <a:lnTo>
                  <a:pt x="844875" y="5193146"/>
                </a:lnTo>
                <a:lnTo>
                  <a:pt x="822344" y="5142453"/>
                </a:lnTo>
                <a:lnTo>
                  <a:pt x="803570" y="5088007"/>
                </a:lnTo>
                <a:lnTo>
                  <a:pt x="786672" y="5033560"/>
                </a:lnTo>
                <a:lnTo>
                  <a:pt x="771652" y="4975357"/>
                </a:lnTo>
                <a:lnTo>
                  <a:pt x="756631" y="4919033"/>
                </a:lnTo>
                <a:lnTo>
                  <a:pt x="739734" y="4862708"/>
                </a:lnTo>
                <a:lnTo>
                  <a:pt x="720959" y="4808259"/>
                </a:lnTo>
                <a:lnTo>
                  <a:pt x="698428" y="4757566"/>
                </a:lnTo>
                <a:lnTo>
                  <a:pt x="672143" y="4710630"/>
                </a:lnTo>
                <a:lnTo>
                  <a:pt x="638351" y="4669325"/>
                </a:lnTo>
                <a:lnTo>
                  <a:pt x="600799" y="4626142"/>
                </a:lnTo>
                <a:lnTo>
                  <a:pt x="557617" y="4588593"/>
                </a:lnTo>
                <a:lnTo>
                  <a:pt x="510678" y="4552921"/>
                </a:lnTo>
                <a:lnTo>
                  <a:pt x="463742" y="4517249"/>
                </a:lnTo>
                <a:lnTo>
                  <a:pt x="416805" y="4481577"/>
                </a:lnTo>
                <a:lnTo>
                  <a:pt x="371744" y="4445903"/>
                </a:lnTo>
                <a:lnTo>
                  <a:pt x="328562" y="4406477"/>
                </a:lnTo>
                <a:lnTo>
                  <a:pt x="291012" y="4367050"/>
                </a:lnTo>
                <a:lnTo>
                  <a:pt x="259096" y="4321989"/>
                </a:lnTo>
                <a:lnTo>
                  <a:pt x="234689" y="4275053"/>
                </a:lnTo>
                <a:lnTo>
                  <a:pt x="217791" y="4218729"/>
                </a:lnTo>
                <a:lnTo>
                  <a:pt x="210281" y="4160526"/>
                </a:lnTo>
                <a:lnTo>
                  <a:pt x="208402" y="4100444"/>
                </a:lnTo>
                <a:lnTo>
                  <a:pt x="214035" y="4036610"/>
                </a:lnTo>
                <a:lnTo>
                  <a:pt x="221545" y="3972776"/>
                </a:lnTo>
                <a:lnTo>
                  <a:pt x="230932" y="3908940"/>
                </a:lnTo>
                <a:lnTo>
                  <a:pt x="238443" y="3845106"/>
                </a:lnTo>
                <a:lnTo>
                  <a:pt x="242199" y="3781272"/>
                </a:lnTo>
                <a:lnTo>
                  <a:pt x="242199" y="3719313"/>
                </a:lnTo>
                <a:lnTo>
                  <a:pt x="234689" y="3661113"/>
                </a:lnTo>
                <a:lnTo>
                  <a:pt x="219668" y="3602910"/>
                </a:lnTo>
                <a:lnTo>
                  <a:pt x="197138" y="3548461"/>
                </a:lnTo>
                <a:lnTo>
                  <a:pt x="168976" y="3492137"/>
                </a:lnTo>
                <a:lnTo>
                  <a:pt x="137057" y="3435814"/>
                </a:lnTo>
                <a:lnTo>
                  <a:pt x="103264" y="3379488"/>
                </a:lnTo>
                <a:lnTo>
                  <a:pt x="71346" y="3325039"/>
                </a:lnTo>
                <a:lnTo>
                  <a:pt x="43182" y="3266839"/>
                </a:lnTo>
                <a:lnTo>
                  <a:pt x="20654" y="3210513"/>
                </a:lnTo>
                <a:lnTo>
                  <a:pt x="5634" y="3152310"/>
                </a:lnTo>
                <a:lnTo>
                  <a:pt x="0" y="3092230"/>
                </a:lnTo>
                <a:lnTo>
                  <a:pt x="5634" y="3032152"/>
                </a:lnTo>
                <a:lnTo>
                  <a:pt x="20654" y="2973950"/>
                </a:lnTo>
                <a:lnTo>
                  <a:pt x="43182" y="2917624"/>
                </a:lnTo>
                <a:lnTo>
                  <a:pt x="71346" y="2859423"/>
                </a:lnTo>
                <a:lnTo>
                  <a:pt x="103264" y="2804974"/>
                </a:lnTo>
                <a:lnTo>
                  <a:pt x="137057" y="2748651"/>
                </a:lnTo>
                <a:lnTo>
                  <a:pt x="168976" y="2692325"/>
                </a:lnTo>
                <a:lnTo>
                  <a:pt x="197138" y="2636001"/>
                </a:lnTo>
                <a:lnTo>
                  <a:pt x="219668" y="2581552"/>
                </a:lnTo>
                <a:lnTo>
                  <a:pt x="234689" y="2523350"/>
                </a:lnTo>
                <a:lnTo>
                  <a:pt x="242199" y="2465149"/>
                </a:lnTo>
                <a:lnTo>
                  <a:pt x="242199" y="2403192"/>
                </a:lnTo>
                <a:lnTo>
                  <a:pt x="238443" y="2339356"/>
                </a:lnTo>
                <a:lnTo>
                  <a:pt x="230932" y="2275522"/>
                </a:lnTo>
                <a:lnTo>
                  <a:pt x="221545" y="2211686"/>
                </a:lnTo>
                <a:lnTo>
                  <a:pt x="214035" y="2147852"/>
                </a:lnTo>
                <a:lnTo>
                  <a:pt x="208402" y="2084018"/>
                </a:lnTo>
                <a:lnTo>
                  <a:pt x="210281" y="2023938"/>
                </a:lnTo>
                <a:lnTo>
                  <a:pt x="217791" y="1965736"/>
                </a:lnTo>
                <a:lnTo>
                  <a:pt x="234689" y="1909410"/>
                </a:lnTo>
                <a:lnTo>
                  <a:pt x="259096" y="1862474"/>
                </a:lnTo>
                <a:lnTo>
                  <a:pt x="291012" y="1817414"/>
                </a:lnTo>
                <a:lnTo>
                  <a:pt x="328562" y="1777986"/>
                </a:lnTo>
                <a:lnTo>
                  <a:pt x="371744" y="1738560"/>
                </a:lnTo>
                <a:lnTo>
                  <a:pt x="416805" y="1702885"/>
                </a:lnTo>
                <a:lnTo>
                  <a:pt x="463742" y="1667213"/>
                </a:lnTo>
                <a:lnTo>
                  <a:pt x="510678" y="1631541"/>
                </a:lnTo>
                <a:lnTo>
                  <a:pt x="557617" y="1595869"/>
                </a:lnTo>
                <a:lnTo>
                  <a:pt x="600799" y="1558320"/>
                </a:lnTo>
                <a:lnTo>
                  <a:pt x="638351" y="1515138"/>
                </a:lnTo>
                <a:lnTo>
                  <a:pt x="672143" y="1473832"/>
                </a:lnTo>
                <a:lnTo>
                  <a:pt x="698428" y="1426896"/>
                </a:lnTo>
                <a:lnTo>
                  <a:pt x="720959" y="1376203"/>
                </a:lnTo>
                <a:lnTo>
                  <a:pt x="739734" y="1321755"/>
                </a:lnTo>
                <a:lnTo>
                  <a:pt x="756631" y="1265429"/>
                </a:lnTo>
                <a:lnTo>
                  <a:pt x="771652" y="1209105"/>
                </a:lnTo>
                <a:lnTo>
                  <a:pt x="786672" y="1150903"/>
                </a:lnTo>
                <a:lnTo>
                  <a:pt x="803570" y="1096456"/>
                </a:lnTo>
                <a:lnTo>
                  <a:pt x="822344" y="1042007"/>
                </a:lnTo>
                <a:lnTo>
                  <a:pt x="844875" y="991317"/>
                </a:lnTo>
                <a:lnTo>
                  <a:pt x="873037" y="946257"/>
                </a:lnTo>
                <a:lnTo>
                  <a:pt x="906830" y="904952"/>
                </a:lnTo>
                <a:lnTo>
                  <a:pt x="948135" y="871157"/>
                </a:lnTo>
                <a:lnTo>
                  <a:pt x="993197" y="842995"/>
                </a:lnTo>
                <a:lnTo>
                  <a:pt x="1043887" y="820464"/>
                </a:lnTo>
                <a:lnTo>
                  <a:pt x="1098336" y="801690"/>
                </a:lnTo>
                <a:lnTo>
                  <a:pt x="1152783" y="784792"/>
                </a:lnTo>
                <a:lnTo>
                  <a:pt x="1210986" y="769772"/>
                </a:lnTo>
                <a:lnTo>
                  <a:pt x="1267309" y="754751"/>
                </a:lnTo>
                <a:lnTo>
                  <a:pt x="1323635" y="737854"/>
                </a:lnTo>
                <a:lnTo>
                  <a:pt x="1378082" y="719079"/>
                </a:lnTo>
                <a:lnTo>
                  <a:pt x="1428774" y="696549"/>
                </a:lnTo>
                <a:lnTo>
                  <a:pt x="1475711" y="670266"/>
                </a:lnTo>
                <a:lnTo>
                  <a:pt x="1517016" y="636471"/>
                </a:lnTo>
                <a:lnTo>
                  <a:pt x="1560199" y="598919"/>
                </a:lnTo>
                <a:lnTo>
                  <a:pt x="1597750" y="555737"/>
                </a:lnTo>
                <a:lnTo>
                  <a:pt x="1633422" y="510678"/>
                </a:lnTo>
                <a:lnTo>
                  <a:pt x="1669094" y="463741"/>
                </a:lnTo>
                <a:lnTo>
                  <a:pt x="1704766" y="416803"/>
                </a:lnTo>
                <a:lnTo>
                  <a:pt x="1740438" y="371743"/>
                </a:lnTo>
                <a:lnTo>
                  <a:pt x="1779867" y="328561"/>
                </a:lnTo>
                <a:lnTo>
                  <a:pt x="1819293" y="291012"/>
                </a:lnTo>
                <a:lnTo>
                  <a:pt x="1864354" y="259094"/>
                </a:lnTo>
                <a:lnTo>
                  <a:pt x="1911291" y="234686"/>
                </a:lnTo>
                <a:lnTo>
                  <a:pt x="1967617" y="217789"/>
                </a:lnTo>
                <a:lnTo>
                  <a:pt x="2025819" y="210279"/>
                </a:lnTo>
                <a:lnTo>
                  <a:pt x="2085897" y="208401"/>
                </a:lnTo>
                <a:lnTo>
                  <a:pt x="2149731" y="214035"/>
                </a:lnTo>
                <a:lnTo>
                  <a:pt x="2213567" y="221545"/>
                </a:lnTo>
                <a:lnTo>
                  <a:pt x="2277403" y="230932"/>
                </a:lnTo>
                <a:lnTo>
                  <a:pt x="2341237" y="238443"/>
                </a:lnTo>
                <a:lnTo>
                  <a:pt x="2405071" y="242197"/>
                </a:lnTo>
                <a:lnTo>
                  <a:pt x="2467030" y="242197"/>
                </a:lnTo>
                <a:lnTo>
                  <a:pt x="2525233" y="234686"/>
                </a:lnTo>
                <a:lnTo>
                  <a:pt x="2583436" y="219666"/>
                </a:lnTo>
                <a:lnTo>
                  <a:pt x="2639760" y="197137"/>
                </a:lnTo>
                <a:lnTo>
                  <a:pt x="2696083" y="167096"/>
                </a:lnTo>
                <a:lnTo>
                  <a:pt x="2752409" y="137057"/>
                </a:lnTo>
                <a:lnTo>
                  <a:pt x="2808733" y="103262"/>
                </a:lnTo>
                <a:lnTo>
                  <a:pt x="2863182" y="71344"/>
                </a:lnTo>
                <a:lnTo>
                  <a:pt x="2921385" y="43182"/>
                </a:lnTo>
                <a:lnTo>
                  <a:pt x="2977708" y="20652"/>
                </a:lnTo>
                <a:lnTo>
                  <a:pt x="3035911" y="5631"/>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prstClr val="white"/>
              </a:solidFill>
              <a:latin typeface="Calibri" panose="020F0502020204030204"/>
            </a:endParaRPr>
          </a:p>
        </p:txBody>
      </p:sp>
      <p:sp>
        <p:nvSpPr>
          <p:cNvPr id="125" name="Freeform: Shape 124">
            <a:extLst>
              <a:ext uri="{FF2B5EF4-FFF2-40B4-BE49-F238E27FC236}">
                <a16:creationId xmlns:a16="http://schemas.microsoft.com/office/drawing/2014/main" id="{EB821E0D-B7A4-4239-9AFB-978DC00B20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259442" y="734672"/>
            <a:ext cx="3172463" cy="3168646"/>
          </a:xfrm>
          <a:custGeom>
            <a:avLst/>
            <a:gdLst>
              <a:gd name="connsiteX0" fmla="*/ 1586232 w 3172463"/>
              <a:gd name="connsiteY0" fmla="*/ 0 h 3168646"/>
              <a:gd name="connsiteX1" fmla="*/ 1617013 w 3172463"/>
              <a:gd name="connsiteY1" fmla="*/ 2885 h 3168646"/>
              <a:gd name="connsiteX2" fmla="*/ 1646833 w 3172463"/>
              <a:gd name="connsiteY2" fmla="*/ 10581 h 3168646"/>
              <a:gd name="connsiteX3" fmla="*/ 1675692 w 3172463"/>
              <a:gd name="connsiteY3" fmla="*/ 22125 h 3168646"/>
              <a:gd name="connsiteX4" fmla="*/ 1705511 w 3172463"/>
              <a:gd name="connsiteY4" fmla="*/ 36554 h 3168646"/>
              <a:gd name="connsiteX5" fmla="*/ 1733408 w 3172463"/>
              <a:gd name="connsiteY5" fmla="*/ 52907 h 3168646"/>
              <a:gd name="connsiteX6" fmla="*/ 1762266 w 3172463"/>
              <a:gd name="connsiteY6" fmla="*/ 70222 h 3168646"/>
              <a:gd name="connsiteX7" fmla="*/ 1791124 w 3172463"/>
              <a:gd name="connsiteY7" fmla="*/ 85613 h 3168646"/>
              <a:gd name="connsiteX8" fmla="*/ 1819981 w 3172463"/>
              <a:gd name="connsiteY8" fmla="*/ 101004 h 3168646"/>
              <a:gd name="connsiteX9" fmla="*/ 1847878 w 3172463"/>
              <a:gd name="connsiteY9" fmla="*/ 112547 h 3168646"/>
              <a:gd name="connsiteX10" fmla="*/ 1878660 w 3172463"/>
              <a:gd name="connsiteY10" fmla="*/ 120243 h 3168646"/>
              <a:gd name="connsiteX11" fmla="*/ 1908479 w 3172463"/>
              <a:gd name="connsiteY11" fmla="*/ 124091 h 3168646"/>
              <a:gd name="connsiteX12" fmla="*/ 1940223 w 3172463"/>
              <a:gd name="connsiteY12" fmla="*/ 124091 h 3168646"/>
              <a:gd name="connsiteX13" fmla="*/ 1972929 w 3172463"/>
              <a:gd name="connsiteY13" fmla="*/ 122167 h 3168646"/>
              <a:gd name="connsiteX14" fmla="*/ 2005635 w 3172463"/>
              <a:gd name="connsiteY14" fmla="*/ 118320 h 3168646"/>
              <a:gd name="connsiteX15" fmla="*/ 2038341 w 3172463"/>
              <a:gd name="connsiteY15" fmla="*/ 113510 h 3168646"/>
              <a:gd name="connsiteX16" fmla="*/ 2071047 w 3172463"/>
              <a:gd name="connsiteY16" fmla="*/ 109662 h 3168646"/>
              <a:gd name="connsiteX17" fmla="*/ 2103753 w 3172463"/>
              <a:gd name="connsiteY17" fmla="*/ 106776 h 3168646"/>
              <a:gd name="connsiteX18" fmla="*/ 2134534 w 3172463"/>
              <a:gd name="connsiteY18" fmla="*/ 107738 h 3168646"/>
              <a:gd name="connsiteX19" fmla="*/ 2164354 w 3172463"/>
              <a:gd name="connsiteY19" fmla="*/ 111585 h 3168646"/>
              <a:gd name="connsiteX20" fmla="*/ 2193213 w 3172463"/>
              <a:gd name="connsiteY20" fmla="*/ 120243 h 3168646"/>
              <a:gd name="connsiteX21" fmla="*/ 2217262 w 3172463"/>
              <a:gd name="connsiteY21" fmla="*/ 132748 h 3168646"/>
              <a:gd name="connsiteX22" fmla="*/ 2240347 w 3172463"/>
              <a:gd name="connsiteY22" fmla="*/ 149102 h 3168646"/>
              <a:gd name="connsiteX23" fmla="*/ 2260548 w 3172463"/>
              <a:gd name="connsiteY23" fmla="*/ 168340 h 3168646"/>
              <a:gd name="connsiteX24" fmla="*/ 2280749 w 3172463"/>
              <a:gd name="connsiteY24" fmla="*/ 190465 h 3168646"/>
              <a:gd name="connsiteX25" fmla="*/ 2299025 w 3172463"/>
              <a:gd name="connsiteY25" fmla="*/ 213551 h 3168646"/>
              <a:gd name="connsiteX26" fmla="*/ 2317302 w 3172463"/>
              <a:gd name="connsiteY26" fmla="*/ 237601 h 3168646"/>
              <a:gd name="connsiteX27" fmla="*/ 2335579 w 3172463"/>
              <a:gd name="connsiteY27" fmla="*/ 261649 h 3168646"/>
              <a:gd name="connsiteX28" fmla="*/ 2353855 w 3172463"/>
              <a:gd name="connsiteY28" fmla="*/ 284735 h 3168646"/>
              <a:gd name="connsiteX29" fmla="*/ 2373095 w 3172463"/>
              <a:gd name="connsiteY29" fmla="*/ 306860 h 3168646"/>
              <a:gd name="connsiteX30" fmla="*/ 2395219 w 3172463"/>
              <a:gd name="connsiteY30" fmla="*/ 326100 h 3168646"/>
              <a:gd name="connsiteX31" fmla="*/ 2416382 w 3172463"/>
              <a:gd name="connsiteY31" fmla="*/ 343415 h 3168646"/>
              <a:gd name="connsiteX32" fmla="*/ 2440430 w 3172463"/>
              <a:gd name="connsiteY32" fmla="*/ 356881 h 3168646"/>
              <a:gd name="connsiteX33" fmla="*/ 2466403 w 3172463"/>
              <a:gd name="connsiteY33" fmla="*/ 368425 h 3168646"/>
              <a:gd name="connsiteX34" fmla="*/ 2494298 w 3172463"/>
              <a:gd name="connsiteY34" fmla="*/ 378044 h 3168646"/>
              <a:gd name="connsiteX35" fmla="*/ 2523156 w 3172463"/>
              <a:gd name="connsiteY35" fmla="*/ 386701 h 3168646"/>
              <a:gd name="connsiteX36" fmla="*/ 2552014 w 3172463"/>
              <a:gd name="connsiteY36" fmla="*/ 394397 h 3168646"/>
              <a:gd name="connsiteX37" fmla="*/ 2581835 w 3172463"/>
              <a:gd name="connsiteY37" fmla="*/ 402093 h 3168646"/>
              <a:gd name="connsiteX38" fmla="*/ 2609730 w 3172463"/>
              <a:gd name="connsiteY38" fmla="*/ 410751 h 3168646"/>
              <a:gd name="connsiteX39" fmla="*/ 2637626 w 3172463"/>
              <a:gd name="connsiteY39" fmla="*/ 420370 h 3168646"/>
              <a:gd name="connsiteX40" fmla="*/ 2663599 w 3172463"/>
              <a:gd name="connsiteY40" fmla="*/ 431914 h 3168646"/>
              <a:gd name="connsiteX41" fmla="*/ 2686686 w 3172463"/>
              <a:gd name="connsiteY41" fmla="*/ 446342 h 3168646"/>
              <a:gd name="connsiteX42" fmla="*/ 2707849 w 3172463"/>
              <a:gd name="connsiteY42" fmla="*/ 463658 h 3168646"/>
              <a:gd name="connsiteX43" fmla="*/ 2725162 w 3172463"/>
              <a:gd name="connsiteY43" fmla="*/ 484821 h 3168646"/>
              <a:gd name="connsiteX44" fmla="*/ 2739592 w 3172463"/>
              <a:gd name="connsiteY44" fmla="*/ 507907 h 3168646"/>
              <a:gd name="connsiteX45" fmla="*/ 2751135 w 3172463"/>
              <a:gd name="connsiteY45" fmla="*/ 533879 h 3168646"/>
              <a:gd name="connsiteX46" fmla="*/ 2760754 w 3172463"/>
              <a:gd name="connsiteY46" fmla="*/ 561776 h 3168646"/>
              <a:gd name="connsiteX47" fmla="*/ 2769411 w 3172463"/>
              <a:gd name="connsiteY47" fmla="*/ 589672 h 3168646"/>
              <a:gd name="connsiteX48" fmla="*/ 2777107 w 3172463"/>
              <a:gd name="connsiteY48" fmla="*/ 619492 h 3168646"/>
              <a:gd name="connsiteX49" fmla="*/ 2784803 w 3172463"/>
              <a:gd name="connsiteY49" fmla="*/ 648350 h 3168646"/>
              <a:gd name="connsiteX50" fmla="*/ 2793460 w 3172463"/>
              <a:gd name="connsiteY50" fmla="*/ 677209 h 3168646"/>
              <a:gd name="connsiteX51" fmla="*/ 2803079 w 3172463"/>
              <a:gd name="connsiteY51" fmla="*/ 705106 h 3168646"/>
              <a:gd name="connsiteX52" fmla="*/ 2814622 w 3172463"/>
              <a:gd name="connsiteY52" fmla="*/ 731079 h 3168646"/>
              <a:gd name="connsiteX53" fmla="*/ 2828090 w 3172463"/>
              <a:gd name="connsiteY53" fmla="*/ 755127 h 3168646"/>
              <a:gd name="connsiteX54" fmla="*/ 2845405 w 3172463"/>
              <a:gd name="connsiteY54" fmla="*/ 776290 h 3168646"/>
              <a:gd name="connsiteX55" fmla="*/ 2864643 w 3172463"/>
              <a:gd name="connsiteY55" fmla="*/ 798415 h 3168646"/>
              <a:gd name="connsiteX56" fmla="*/ 2886768 w 3172463"/>
              <a:gd name="connsiteY56" fmla="*/ 817653 h 3168646"/>
              <a:gd name="connsiteX57" fmla="*/ 2909855 w 3172463"/>
              <a:gd name="connsiteY57" fmla="*/ 835930 h 3168646"/>
              <a:gd name="connsiteX58" fmla="*/ 2934865 w 3172463"/>
              <a:gd name="connsiteY58" fmla="*/ 854207 h 3168646"/>
              <a:gd name="connsiteX59" fmla="*/ 2958913 w 3172463"/>
              <a:gd name="connsiteY59" fmla="*/ 872484 h 3168646"/>
              <a:gd name="connsiteX60" fmla="*/ 2982000 w 3172463"/>
              <a:gd name="connsiteY60" fmla="*/ 890761 h 3168646"/>
              <a:gd name="connsiteX61" fmla="*/ 3004123 w 3172463"/>
              <a:gd name="connsiteY61" fmla="*/ 910962 h 3168646"/>
              <a:gd name="connsiteX62" fmla="*/ 3023363 w 3172463"/>
              <a:gd name="connsiteY62" fmla="*/ 931163 h 3168646"/>
              <a:gd name="connsiteX63" fmla="*/ 3039716 w 3172463"/>
              <a:gd name="connsiteY63" fmla="*/ 954249 h 3168646"/>
              <a:gd name="connsiteX64" fmla="*/ 3052221 w 3172463"/>
              <a:gd name="connsiteY64" fmla="*/ 978298 h 3168646"/>
              <a:gd name="connsiteX65" fmla="*/ 3060879 w 3172463"/>
              <a:gd name="connsiteY65" fmla="*/ 1007156 h 3168646"/>
              <a:gd name="connsiteX66" fmla="*/ 3064725 w 3172463"/>
              <a:gd name="connsiteY66" fmla="*/ 1036977 h 3168646"/>
              <a:gd name="connsiteX67" fmla="*/ 3065689 w 3172463"/>
              <a:gd name="connsiteY67" fmla="*/ 1067759 h 3168646"/>
              <a:gd name="connsiteX68" fmla="*/ 3062802 w 3172463"/>
              <a:gd name="connsiteY68" fmla="*/ 1100465 h 3168646"/>
              <a:gd name="connsiteX69" fmla="*/ 3058954 w 3172463"/>
              <a:gd name="connsiteY69" fmla="*/ 1133171 h 3168646"/>
              <a:gd name="connsiteX70" fmla="*/ 3054145 w 3172463"/>
              <a:gd name="connsiteY70" fmla="*/ 1165877 h 3168646"/>
              <a:gd name="connsiteX71" fmla="*/ 3050297 w 3172463"/>
              <a:gd name="connsiteY71" fmla="*/ 1198583 h 3168646"/>
              <a:gd name="connsiteX72" fmla="*/ 3048373 w 3172463"/>
              <a:gd name="connsiteY72" fmla="*/ 1231290 h 3168646"/>
              <a:gd name="connsiteX73" fmla="*/ 3048373 w 3172463"/>
              <a:gd name="connsiteY73" fmla="*/ 1263034 h 3168646"/>
              <a:gd name="connsiteX74" fmla="*/ 3052221 w 3172463"/>
              <a:gd name="connsiteY74" fmla="*/ 1292853 h 3168646"/>
              <a:gd name="connsiteX75" fmla="*/ 3059916 w 3172463"/>
              <a:gd name="connsiteY75" fmla="*/ 1322674 h 3168646"/>
              <a:gd name="connsiteX76" fmla="*/ 3071460 w 3172463"/>
              <a:gd name="connsiteY76" fmla="*/ 1350571 h 3168646"/>
              <a:gd name="connsiteX77" fmla="*/ 3086851 w 3172463"/>
              <a:gd name="connsiteY77" fmla="*/ 1379429 h 3168646"/>
              <a:gd name="connsiteX78" fmla="*/ 3102241 w 3172463"/>
              <a:gd name="connsiteY78" fmla="*/ 1408288 h 3168646"/>
              <a:gd name="connsiteX79" fmla="*/ 3119557 w 3172463"/>
              <a:gd name="connsiteY79" fmla="*/ 1437145 h 3168646"/>
              <a:gd name="connsiteX80" fmla="*/ 3135909 w 3172463"/>
              <a:gd name="connsiteY80" fmla="*/ 1465043 h 3168646"/>
              <a:gd name="connsiteX81" fmla="*/ 3150339 w 3172463"/>
              <a:gd name="connsiteY81" fmla="*/ 1494862 h 3168646"/>
              <a:gd name="connsiteX82" fmla="*/ 3161881 w 3172463"/>
              <a:gd name="connsiteY82" fmla="*/ 1523721 h 3168646"/>
              <a:gd name="connsiteX83" fmla="*/ 3169577 w 3172463"/>
              <a:gd name="connsiteY83" fmla="*/ 1553541 h 3168646"/>
              <a:gd name="connsiteX84" fmla="*/ 3172463 w 3172463"/>
              <a:gd name="connsiteY84" fmla="*/ 1584323 h 3168646"/>
              <a:gd name="connsiteX85" fmla="*/ 3169577 w 3172463"/>
              <a:gd name="connsiteY85" fmla="*/ 1615105 h 3168646"/>
              <a:gd name="connsiteX86" fmla="*/ 3161881 w 3172463"/>
              <a:gd name="connsiteY86" fmla="*/ 1644925 h 3168646"/>
              <a:gd name="connsiteX87" fmla="*/ 3150339 w 3172463"/>
              <a:gd name="connsiteY87" fmla="*/ 1673784 h 3168646"/>
              <a:gd name="connsiteX88" fmla="*/ 3135909 w 3172463"/>
              <a:gd name="connsiteY88" fmla="*/ 1703604 h 3168646"/>
              <a:gd name="connsiteX89" fmla="*/ 3119557 w 3172463"/>
              <a:gd name="connsiteY89" fmla="*/ 1731501 h 3168646"/>
              <a:gd name="connsiteX90" fmla="*/ 3102241 w 3172463"/>
              <a:gd name="connsiteY90" fmla="*/ 1760360 h 3168646"/>
              <a:gd name="connsiteX91" fmla="*/ 3086851 w 3172463"/>
              <a:gd name="connsiteY91" fmla="*/ 1789218 h 3168646"/>
              <a:gd name="connsiteX92" fmla="*/ 3071460 w 3172463"/>
              <a:gd name="connsiteY92" fmla="*/ 1818075 h 3168646"/>
              <a:gd name="connsiteX93" fmla="*/ 3059916 w 3172463"/>
              <a:gd name="connsiteY93" fmla="*/ 1845972 h 3168646"/>
              <a:gd name="connsiteX94" fmla="*/ 3052221 w 3172463"/>
              <a:gd name="connsiteY94" fmla="*/ 1875793 h 3168646"/>
              <a:gd name="connsiteX95" fmla="*/ 3048373 w 3172463"/>
              <a:gd name="connsiteY95" fmla="*/ 1905613 h 3168646"/>
              <a:gd name="connsiteX96" fmla="*/ 3048373 w 3172463"/>
              <a:gd name="connsiteY96" fmla="*/ 1937358 h 3168646"/>
              <a:gd name="connsiteX97" fmla="*/ 3050297 w 3172463"/>
              <a:gd name="connsiteY97" fmla="*/ 1970063 h 3168646"/>
              <a:gd name="connsiteX98" fmla="*/ 3054145 w 3172463"/>
              <a:gd name="connsiteY98" fmla="*/ 2002769 h 3168646"/>
              <a:gd name="connsiteX99" fmla="*/ 3058954 w 3172463"/>
              <a:gd name="connsiteY99" fmla="*/ 2035476 h 3168646"/>
              <a:gd name="connsiteX100" fmla="*/ 3062802 w 3172463"/>
              <a:gd name="connsiteY100" fmla="*/ 2068181 h 3168646"/>
              <a:gd name="connsiteX101" fmla="*/ 3065689 w 3172463"/>
              <a:gd name="connsiteY101" fmla="*/ 2100887 h 3168646"/>
              <a:gd name="connsiteX102" fmla="*/ 3064725 w 3172463"/>
              <a:gd name="connsiteY102" fmla="*/ 2131670 h 3168646"/>
              <a:gd name="connsiteX103" fmla="*/ 3060879 w 3172463"/>
              <a:gd name="connsiteY103" fmla="*/ 2161491 h 3168646"/>
              <a:gd name="connsiteX104" fmla="*/ 3052221 w 3172463"/>
              <a:gd name="connsiteY104" fmla="*/ 2190349 h 3168646"/>
              <a:gd name="connsiteX105" fmla="*/ 3039716 w 3172463"/>
              <a:gd name="connsiteY105" fmla="*/ 2214397 h 3168646"/>
              <a:gd name="connsiteX106" fmla="*/ 3023363 w 3172463"/>
              <a:gd name="connsiteY106" fmla="*/ 2237484 h 3168646"/>
              <a:gd name="connsiteX107" fmla="*/ 3004123 w 3172463"/>
              <a:gd name="connsiteY107" fmla="*/ 2257685 h 3168646"/>
              <a:gd name="connsiteX108" fmla="*/ 2982000 w 3172463"/>
              <a:gd name="connsiteY108" fmla="*/ 2277885 h 3168646"/>
              <a:gd name="connsiteX109" fmla="*/ 2958913 w 3172463"/>
              <a:gd name="connsiteY109" fmla="*/ 2296163 h 3168646"/>
              <a:gd name="connsiteX110" fmla="*/ 2934865 w 3172463"/>
              <a:gd name="connsiteY110" fmla="*/ 2314439 h 3168646"/>
              <a:gd name="connsiteX111" fmla="*/ 2909855 w 3172463"/>
              <a:gd name="connsiteY111" fmla="*/ 2332716 h 3168646"/>
              <a:gd name="connsiteX112" fmla="*/ 2886768 w 3172463"/>
              <a:gd name="connsiteY112" fmla="*/ 2350993 h 3168646"/>
              <a:gd name="connsiteX113" fmla="*/ 2864643 w 3172463"/>
              <a:gd name="connsiteY113" fmla="*/ 2370232 h 3168646"/>
              <a:gd name="connsiteX114" fmla="*/ 2845405 w 3172463"/>
              <a:gd name="connsiteY114" fmla="*/ 2392356 h 3168646"/>
              <a:gd name="connsiteX115" fmla="*/ 2828090 w 3172463"/>
              <a:gd name="connsiteY115" fmla="*/ 2413519 h 3168646"/>
              <a:gd name="connsiteX116" fmla="*/ 2814622 w 3172463"/>
              <a:gd name="connsiteY116" fmla="*/ 2437568 h 3168646"/>
              <a:gd name="connsiteX117" fmla="*/ 2803079 w 3172463"/>
              <a:gd name="connsiteY117" fmla="*/ 2463540 h 3168646"/>
              <a:gd name="connsiteX118" fmla="*/ 2793460 w 3172463"/>
              <a:gd name="connsiteY118" fmla="*/ 2491437 h 3168646"/>
              <a:gd name="connsiteX119" fmla="*/ 2784803 w 3172463"/>
              <a:gd name="connsiteY119" fmla="*/ 2520296 h 3168646"/>
              <a:gd name="connsiteX120" fmla="*/ 2777107 w 3172463"/>
              <a:gd name="connsiteY120" fmla="*/ 2549154 h 3168646"/>
              <a:gd name="connsiteX121" fmla="*/ 2769411 w 3172463"/>
              <a:gd name="connsiteY121" fmla="*/ 2578974 h 3168646"/>
              <a:gd name="connsiteX122" fmla="*/ 2760754 w 3172463"/>
              <a:gd name="connsiteY122" fmla="*/ 2606871 h 3168646"/>
              <a:gd name="connsiteX123" fmla="*/ 2751135 w 3172463"/>
              <a:gd name="connsiteY123" fmla="*/ 2634767 h 3168646"/>
              <a:gd name="connsiteX124" fmla="*/ 2739592 w 3172463"/>
              <a:gd name="connsiteY124" fmla="*/ 2660739 h 3168646"/>
              <a:gd name="connsiteX125" fmla="*/ 2725162 w 3172463"/>
              <a:gd name="connsiteY125" fmla="*/ 2683827 h 3168646"/>
              <a:gd name="connsiteX126" fmla="*/ 2707849 w 3172463"/>
              <a:gd name="connsiteY126" fmla="*/ 2704989 h 3168646"/>
              <a:gd name="connsiteX127" fmla="*/ 2686686 w 3172463"/>
              <a:gd name="connsiteY127" fmla="*/ 2722304 h 3168646"/>
              <a:gd name="connsiteX128" fmla="*/ 2663599 w 3172463"/>
              <a:gd name="connsiteY128" fmla="*/ 2736733 h 3168646"/>
              <a:gd name="connsiteX129" fmla="*/ 2637626 w 3172463"/>
              <a:gd name="connsiteY129" fmla="*/ 2748276 h 3168646"/>
              <a:gd name="connsiteX130" fmla="*/ 2609730 w 3172463"/>
              <a:gd name="connsiteY130" fmla="*/ 2757896 h 3168646"/>
              <a:gd name="connsiteX131" fmla="*/ 2581835 w 3172463"/>
              <a:gd name="connsiteY131" fmla="*/ 2766553 h 3168646"/>
              <a:gd name="connsiteX132" fmla="*/ 2552014 w 3172463"/>
              <a:gd name="connsiteY132" fmla="*/ 2774249 h 3168646"/>
              <a:gd name="connsiteX133" fmla="*/ 2523156 w 3172463"/>
              <a:gd name="connsiteY133" fmla="*/ 2781945 h 3168646"/>
              <a:gd name="connsiteX134" fmla="*/ 2494298 w 3172463"/>
              <a:gd name="connsiteY134" fmla="*/ 2790602 h 3168646"/>
              <a:gd name="connsiteX135" fmla="*/ 2466403 w 3172463"/>
              <a:gd name="connsiteY135" fmla="*/ 2800222 h 3168646"/>
              <a:gd name="connsiteX136" fmla="*/ 2440430 w 3172463"/>
              <a:gd name="connsiteY136" fmla="*/ 2811765 h 3168646"/>
              <a:gd name="connsiteX137" fmla="*/ 2416382 w 3172463"/>
              <a:gd name="connsiteY137" fmla="*/ 2825232 h 3168646"/>
              <a:gd name="connsiteX138" fmla="*/ 2395219 w 3172463"/>
              <a:gd name="connsiteY138" fmla="*/ 2842547 h 3168646"/>
              <a:gd name="connsiteX139" fmla="*/ 2373095 w 3172463"/>
              <a:gd name="connsiteY139" fmla="*/ 2861786 h 3168646"/>
              <a:gd name="connsiteX140" fmla="*/ 2353855 w 3172463"/>
              <a:gd name="connsiteY140" fmla="*/ 2883911 h 3168646"/>
              <a:gd name="connsiteX141" fmla="*/ 2335579 w 3172463"/>
              <a:gd name="connsiteY141" fmla="*/ 2906997 h 3168646"/>
              <a:gd name="connsiteX142" fmla="*/ 2317302 w 3172463"/>
              <a:gd name="connsiteY142" fmla="*/ 2931046 h 3168646"/>
              <a:gd name="connsiteX143" fmla="*/ 2299025 w 3172463"/>
              <a:gd name="connsiteY143" fmla="*/ 2955095 h 3168646"/>
              <a:gd name="connsiteX144" fmla="*/ 2280749 w 3172463"/>
              <a:gd name="connsiteY144" fmla="*/ 2978181 h 3168646"/>
              <a:gd name="connsiteX145" fmla="*/ 2260548 w 3172463"/>
              <a:gd name="connsiteY145" fmla="*/ 3000306 h 3168646"/>
              <a:gd name="connsiteX146" fmla="*/ 2240347 w 3172463"/>
              <a:gd name="connsiteY146" fmla="*/ 3019544 h 3168646"/>
              <a:gd name="connsiteX147" fmla="*/ 2217262 w 3172463"/>
              <a:gd name="connsiteY147" fmla="*/ 3035898 h 3168646"/>
              <a:gd name="connsiteX148" fmla="*/ 2193213 w 3172463"/>
              <a:gd name="connsiteY148" fmla="*/ 3048403 h 3168646"/>
              <a:gd name="connsiteX149" fmla="*/ 2164354 w 3172463"/>
              <a:gd name="connsiteY149" fmla="*/ 3057061 h 3168646"/>
              <a:gd name="connsiteX150" fmla="*/ 2134534 w 3172463"/>
              <a:gd name="connsiteY150" fmla="*/ 3060909 h 3168646"/>
              <a:gd name="connsiteX151" fmla="*/ 2103753 w 3172463"/>
              <a:gd name="connsiteY151" fmla="*/ 3061870 h 3168646"/>
              <a:gd name="connsiteX152" fmla="*/ 2071047 w 3172463"/>
              <a:gd name="connsiteY152" fmla="*/ 3058984 h 3168646"/>
              <a:gd name="connsiteX153" fmla="*/ 2038341 w 3172463"/>
              <a:gd name="connsiteY153" fmla="*/ 3055137 h 3168646"/>
              <a:gd name="connsiteX154" fmla="*/ 2005635 w 3172463"/>
              <a:gd name="connsiteY154" fmla="*/ 3050327 h 3168646"/>
              <a:gd name="connsiteX155" fmla="*/ 1972929 w 3172463"/>
              <a:gd name="connsiteY155" fmla="*/ 3046480 h 3168646"/>
              <a:gd name="connsiteX156" fmla="*/ 1940223 w 3172463"/>
              <a:gd name="connsiteY156" fmla="*/ 3044555 h 3168646"/>
              <a:gd name="connsiteX157" fmla="*/ 1908479 w 3172463"/>
              <a:gd name="connsiteY157" fmla="*/ 3044555 h 3168646"/>
              <a:gd name="connsiteX158" fmla="*/ 1878660 w 3172463"/>
              <a:gd name="connsiteY158" fmla="*/ 3048403 h 3168646"/>
              <a:gd name="connsiteX159" fmla="*/ 1847878 w 3172463"/>
              <a:gd name="connsiteY159" fmla="*/ 3056099 h 3168646"/>
              <a:gd name="connsiteX160" fmla="*/ 1819981 w 3172463"/>
              <a:gd name="connsiteY160" fmla="*/ 3067642 h 3168646"/>
              <a:gd name="connsiteX161" fmla="*/ 1791124 w 3172463"/>
              <a:gd name="connsiteY161" fmla="*/ 3083033 h 3168646"/>
              <a:gd name="connsiteX162" fmla="*/ 1762266 w 3172463"/>
              <a:gd name="connsiteY162" fmla="*/ 3098425 h 3168646"/>
              <a:gd name="connsiteX163" fmla="*/ 1733408 w 3172463"/>
              <a:gd name="connsiteY163" fmla="*/ 3115739 h 3168646"/>
              <a:gd name="connsiteX164" fmla="*/ 1705511 w 3172463"/>
              <a:gd name="connsiteY164" fmla="*/ 3132093 h 3168646"/>
              <a:gd name="connsiteX165" fmla="*/ 1675692 w 3172463"/>
              <a:gd name="connsiteY165" fmla="*/ 3146521 h 3168646"/>
              <a:gd name="connsiteX166" fmla="*/ 1646833 w 3172463"/>
              <a:gd name="connsiteY166" fmla="*/ 3158065 h 3168646"/>
              <a:gd name="connsiteX167" fmla="*/ 1617013 w 3172463"/>
              <a:gd name="connsiteY167" fmla="*/ 3165761 h 3168646"/>
              <a:gd name="connsiteX168" fmla="*/ 1586232 w 3172463"/>
              <a:gd name="connsiteY168" fmla="*/ 3168646 h 3168646"/>
              <a:gd name="connsiteX169" fmla="*/ 1555450 w 3172463"/>
              <a:gd name="connsiteY169" fmla="*/ 3165761 h 3168646"/>
              <a:gd name="connsiteX170" fmla="*/ 1525630 w 3172463"/>
              <a:gd name="connsiteY170" fmla="*/ 3158065 h 3168646"/>
              <a:gd name="connsiteX171" fmla="*/ 1496772 w 3172463"/>
              <a:gd name="connsiteY171" fmla="*/ 3146521 h 3168646"/>
              <a:gd name="connsiteX172" fmla="*/ 1466952 w 3172463"/>
              <a:gd name="connsiteY172" fmla="*/ 3132093 h 3168646"/>
              <a:gd name="connsiteX173" fmla="*/ 1439055 w 3172463"/>
              <a:gd name="connsiteY173" fmla="*/ 3115739 h 3168646"/>
              <a:gd name="connsiteX174" fmla="*/ 1410198 w 3172463"/>
              <a:gd name="connsiteY174" fmla="*/ 3098425 h 3168646"/>
              <a:gd name="connsiteX175" fmla="*/ 1381339 w 3172463"/>
              <a:gd name="connsiteY175" fmla="*/ 3083033 h 3168646"/>
              <a:gd name="connsiteX176" fmla="*/ 1352482 w 3172463"/>
              <a:gd name="connsiteY176" fmla="*/ 3067642 h 3168646"/>
              <a:gd name="connsiteX177" fmla="*/ 1323624 w 3172463"/>
              <a:gd name="connsiteY177" fmla="*/ 3056099 h 3168646"/>
              <a:gd name="connsiteX178" fmla="*/ 1293804 w 3172463"/>
              <a:gd name="connsiteY178" fmla="*/ 3048403 h 3168646"/>
              <a:gd name="connsiteX179" fmla="*/ 1263984 w 3172463"/>
              <a:gd name="connsiteY179" fmla="*/ 3044555 h 3168646"/>
              <a:gd name="connsiteX180" fmla="*/ 1232239 w 3172463"/>
              <a:gd name="connsiteY180" fmla="*/ 3044555 h 3168646"/>
              <a:gd name="connsiteX181" fmla="*/ 1199534 w 3172463"/>
              <a:gd name="connsiteY181" fmla="*/ 3046480 h 3168646"/>
              <a:gd name="connsiteX182" fmla="*/ 1166828 w 3172463"/>
              <a:gd name="connsiteY182" fmla="*/ 3050327 h 3168646"/>
              <a:gd name="connsiteX183" fmla="*/ 1134122 w 3172463"/>
              <a:gd name="connsiteY183" fmla="*/ 3055137 h 3168646"/>
              <a:gd name="connsiteX184" fmla="*/ 1101415 w 3172463"/>
              <a:gd name="connsiteY184" fmla="*/ 3058984 h 3168646"/>
              <a:gd name="connsiteX185" fmla="*/ 1068710 w 3172463"/>
              <a:gd name="connsiteY185" fmla="*/ 3061870 h 3168646"/>
              <a:gd name="connsiteX186" fmla="*/ 1037929 w 3172463"/>
              <a:gd name="connsiteY186" fmla="*/ 3060909 h 3168646"/>
              <a:gd name="connsiteX187" fmla="*/ 1008109 w 3172463"/>
              <a:gd name="connsiteY187" fmla="*/ 3057061 h 3168646"/>
              <a:gd name="connsiteX188" fmla="*/ 979250 w 3172463"/>
              <a:gd name="connsiteY188" fmla="*/ 3048403 h 3168646"/>
              <a:gd name="connsiteX189" fmla="*/ 955202 w 3172463"/>
              <a:gd name="connsiteY189" fmla="*/ 3035898 h 3168646"/>
              <a:gd name="connsiteX190" fmla="*/ 932115 w 3172463"/>
              <a:gd name="connsiteY190" fmla="*/ 3019544 h 3168646"/>
              <a:gd name="connsiteX191" fmla="*/ 911915 w 3172463"/>
              <a:gd name="connsiteY191" fmla="*/ 3000306 h 3168646"/>
              <a:gd name="connsiteX192" fmla="*/ 891714 w 3172463"/>
              <a:gd name="connsiteY192" fmla="*/ 2978181 h 3168646"/>
              <a:gd name="connsiteX193" fmla="*/ 873437 w 3172463"/>
              <a:gd name="connsiteY193" fmla="*/ 2955095 h 3168646"/>
              <a:gd name="connsiteX194" fmla="*/ 855161 w 3172463"/>
              <a:gd name="connsiteY194" fmla="*/ 2931046 h 3168646"/>
              <a:gd name="connsiteX195" fmla="*/ 836884 w 3172463"/>
              <a:gd name="connsiteY195" fmla="*/ 2906997 h 3168646"/>
              <a:gd name="connsiteX196" fmla="*/ 818608 w 3172463"/>
              <a:gd name="connsiteY196" fmla="*/ 2883911 h 3168646"/>
              <a:gd name="connsiteX197" fmla="*/ 799368 w 3172463"/>
              <a:gd name="connsiteY197" fmla="*/ 2861786 h 3168646"/>
              <a:gd name="connsiteX198" fmla="*/ 777244 w 3172463"/>
              <a:gd name="connsiteY198" fmla="*/ 2842547 h 3168646"/>
              <a:gd name="connsiteX199" fmla="*/ 756081 w 3172463"/>
              <a:gd name="connsiteY199" fmla="*/ 2825232 h 3168646"/>
              <a:gd name="connsiteX200" fmla="*/ 732033 w 3172463"/>
              <a:gd name="connsiteY200" fmla="*/ 2811765 h 3168646"/>
              <a:gd name="connsiteX201" fmla="*/ 706061 w 3172463"/>
              <a:gd name="connsiteY201" fmla="*/ 2800222 h 3168646"/>
              <a:gd name="connsiteX202" fmla="*/ 678165 w 3172463"/>
              <a:gd name="connsiteY202" fmla="*/ 2790602 h 3168646"/>
              <a:gd name="connsiteX203" fmla="*/ 649306 w 3172463"/>
              <a:gd name="connsiteY203" fmla="*/ 2781945 h 3168646"/>
              <a:gd name="connsiteX204" fmla="*/ 620449 w 3172463"/>
              <a:gd name="connsiteY204" fmla="*/ 2774249 h 3168646"/>
              <a:gd name="connsiteX205" fmla="*/ 590629 w 3172463"/>
              <a:gd name="connsiteY205" fmla="*/ 2766553 h 3168646"/>
              <a:gd name="connsiteX206" fmla="*/ 562733 w 3172463"/>
              <a:gd name="connsiteY206" fmla="*/ 2757896 h 3168646"/>
              <a:gd name="connsiteX207" fmla="*/ 534836 w 3172463"/>
              <a:gd name="connsiteY207" fmla="*/ 2748276 h 3168646"/>
              <a:gd name="connsiteX208" fmla="*/ 508865 w 3172463"/>
              <a:gd name="connsiteY208" fmla="*/ 2736733 h 3168646"/>
              <a:gd name="connsiteX209" fmla="*/ 485777 w 3172463"/>
              <a:gd name="connsiteY209" fmla="*/ 2722304 h 3168646"/>
              <a:gd name="connsiteX210" fmla="*/ 464615 w 3172463"/>
              <a:gd name="connsiteY210" fmla="*/ 2704989 h 3168646"/>
              <a:gd name="connsiteX211" fmla="*/ 447301 w 3172463"/>
              <a:gd name="connsiteY211" fmla="*/ 2683827 h 3168646"/>
              <a:gd name="connsiteX212" fmla="*/ 432872 w 3172463"/>
              <a:gd name="connsiteY212" fmla="*/ 2660739 h 3168646"/>
              <a:gd name="connsiteX213" fmla="*/ 421328 w 3172463"/>
              <a:gd name="connsiteY213" fmla="*/ 2634767 h 3168646"/>
              <a:gd name="connsiteX214" fmla="*/ 411709 w 3172463"/>
              <a:gd name="connsiteY214" fmla="*/ 2606871 h 3168646"/>
              <a:gd name="connsiteX215" fmla="*/ 403052 w 3172463"/>
              <a:gd name="connsiteY215" fmla="*/ 2578974 h 3168646"/>
              <a:gd name="connsiteX216" fmla="*/ 395356 w 3172463"/>
              <a:gd name="connsiteY216" fmla="*/ 2549154 h 3168646"/>
              <a:gd name="connsiteX217" fmla="*/ 387660 w 3172463"/>
              <a:gd name="connsiteY217" fmla="*/ 2520296 h 3168646"/>
              <a:gd name="connsiteX218" fmla="*/ 379003 w 3172463"/>
              <a:gd name="connsiteY218" fmla="*/ 2491437 h 3168646"/>
              <a:gd name="connsiteX219" fmla="*/ 369383 w 3172463"/>
              <a:gd name="connsiteY219" fmla="*/ 2463540 h 3168646"/>
              <a:gd name="connsiteX220" fmla="*/ 357840 w 3172463"/>
              <a:gd name="connsiteY220" fmla="*/ 2437568 h 3168646"/>
              <a:gd name="connsiteX221" fmla="*/ 344373 w 3172463"/>
              <a:gd name="connsiteY221" fmla="*/ 2413519 h 3168646"/>
              <a:gd name="connsiteX222" fmla="*/ 327059 w 3172463"/>
              <a:gd name="connsiteY222" fmla="*/ 2392356 h 3168646"/>
              <a:gd name="connsiteX223" fmla="*/ 307820 w 3172463"/>
              <a:gd name="connsiteY223" fmla="*/ 2370232 h 3168646"/>
              <a:gd name="connsiteX224" fmla="*/ 285695 w 3172463"/>
              <a:gd name="connsiteY224" fmla="*/ 2350993 h 3168646"/>
              <a:gd name="connsiteX225" fmla="*/ 261646 w 3172463"/>
              <a:gd name="connsiteY225" fmla="*/ 2332716 h 3168646"/>
              <a:gd name="connsiteX226" fmla="*/ 237598 w 3172463"/>
              <a:gd name="connsiteY226" fmla="*/ 2314439 h 3168646"/>
              <a:gd name="connsiteX227" fmla="*/ 213550 w 3172463"/>
              <a:gd name="connsiteY227" fmla="*/ 2296163 h 3168646"/>
              <a:gd name="connsiteX228" fmla="*/ 190463 w 3172463"/>
              <a:gd name="connsiteY228" fmla="*/ 2277885 h 3168646"/>
              <a:gd name="connsiteX229" fmla="*/ 168339 w 3172463"/>
              <a:gd name="connsiteY229" fmla="*/ 2257685 h 3168646"/>
              <a:gd name="connsiteX230" fmla="*/ 149100 w 3172463"/>
              <a:gd name="connsiteY230" fmla="*/ 2237484 h 3168646"/>
              <a:gd name="connsiteX231" fmla="*/ 132748 w 3172463"/>
              <a:gd name="connsiteY231" fmla="*/ 2214397 h 3168646"/>
              <a:gd name="connsiteX232" fmla="*/ 120243 w 3172463"/>
              <a:gd name="connsiteY232" fmla="*/ 2190349 h 3168646"/>
              <a:gd name="connsiteX233" fmla="*/ 111585 w 3172463"/>
              <a:gd name="connsiteY233" fmla="*/ 2161491 h 3168646"/>
              <a:gd name="connsiteX234" fmla="*/ 107737 w 3172463"/>
              <a:gd name="connsiteY234" fmla="*/ 2131670 h 3168646"/>
              <a:gd name="connsiteX235" fmla="*/ 106775 w 3172463"/>
              <a:gd name="connsiteY235" fmla="*/ 2100887 h 3168646"/>
              <a:gd name="connsiteX236" fmla="*/ 109661 w 3172463"/>
              <a:gd name="connsiteY236" fmla="*/ 2068181 h 3168646"/>
              <a:gd name="connsiteX237" fmla="*/ 113509 w 3172463"/>
              <a:gd name="connsiteY237" fmla="*/ 2035476 h 3168646"/>
              <a:gd name="connsiteX238" fmla="*/ 118318 w 3172463"/>
              <a:gd name="connsiteY238" fmla="*/ 2002769 h 3168646"/>
              <a:gd name="connsiteX239" fmla="*/ 122166 w 3172463"/>
              <a:gd name="connsiteY239" fmla="*/ 1970063 h 3168646"/>
              <a:gd name="connsiteX240" fmla="*/ 124091 w 3172463"/>
              <a:gd name="connsiteY240" fmla="*/ 1937358 h 3168646"/>
              <a:gd name="connsiteX241" fmla="*/ 124091 w 3172463"/>
              <a:gd name="connsiteY241" fmla="*/ 1905613 h 3168646"/>
              <a:gd name="connsiteX242" fmla="*/ 120243 w 3172463"/>
              <a:gd name="connsiteY242" fmla="*/ 1875793 h 3168646"/>
              <a:gd name="connsiteX243" fmla="*/ 112547 w 3172463"/>
              <a:gd name="connsiteY243" fmla="*/ 1845972 h 3168646"/>
              <a:gd name="connsiteX244" fmla="*/ 101003 w 3172463"/>
              <a:gd name="connsiteY244" fmla="*/ 1818075 h 3168646"/>
              <a:gd name="connsiteX245" fmla="*/ 86575 w 3172463"/>
              <a:gd name="connsiteY245" fmla="*/ 1789218 h 3168646"/>
              <a:gd name="connsiteX246" fmla="*/ 70221 w 3172463"/>
              <a:gd name="connsiteY246" fmla="*/ 1760360 h 3168646"/>
              <a:gd name="connsiteX247" fmla="*/ 52908 w 3172463"/>
              <a:gd name="connsiteY247" fmla="*/ 1731501 h 3168646"/>
              <a:gd name="connsiteX248" fmla="*/ 36555 w 3172463"/>
              <a:gd name="connsiteY248" fmla="*/ 1703604 h 3168646"/>
              <a:gd name="connsiteX249" fmla="*/ 22125 w 3172463"/>
              <a:gd name="connsiteY249" fmla="*/ 1673784 h 3168646"/>
              <a:gd name="connsiteX250" fmla="*/ 10582 w 3172463"/>
              <a:gd name="connsiteY250" fmla="*/ 1644925 h 3168646"/>
              <a:gd name="connsiteX251" fmla="*/ 2886 w 3172463"/>
              <a:gd name="connsiteY251" fmla="*/ 1615105 h 3168646"/>
              <a:gd name="connsiteX252" fmla="*/ 0 w 3172463"/>
              <a:gd name="connsiteY252" fmla="*/ 1584323 h 3168646"/>
              <a:gd name="connsiteX253" fmla="*/ 2886 w 3172463"/>
              <a:gd name="connsiteY253" fmla="*/ 1553541 h 3168646"/>
              <a:gd name="connsiteX254" fmla="*/ 10582 w 3172463"/>
              <a:gd name="connsiteY254" fmla="*/ 1523721 h 3168646"/>
              <a:gd name="connsiteX255" fmla="*/ 22125 w 3172463"/>
              <a:gd name="connsiteY255" fmla="*/ 1494862 h 3168646"/>
              <a:gd name="connsiteX256" fmla="*/ 36555 w 3172463"/>
              <a:gd name="connsiteY256" fmla="*/ 1465043 h 3168646"/>
              <a:gd name="connsiteX257" fmla="*/ 52908 w 3172463"/>
              <a:gd name="connsiteY257" fmla="*/ 1437145 h 3168646"/>
              <a:gd name="connsiteX258" fmla="*/ 70221 w 3172463"/>
              <a:gd name="connsiteY258" fmla="*/ 1408288 h 3168646"/>
              <a:gd name="connsiteX259" fmla="*/ 86575 w 3172463"/>
              <a:gd name="connsiteY259" fmla="*/ 1379429 h 3168646"/>
              <a:gd name="connsiteX260" fmla="*/ 101003 w 3172463"/>
              <a:gd name="connsiteY260" fmla="*/ 1350571 h 3168646"/>
              <a:gd name="connsiteX261" fmla="*/ 112547 w 3172463"/>
              <a:gd name="connsiteY261" fmla="*/ 1322674 h 3168646"/>
              <a:gd name="connsiteX262" fmla="*/ 120243 w 3172463"/>
              <a:gd name="connsiteY262" fmla="*/ 1292853 h 3168646"/>
              <a:gd name="connsiteX263" fmla="*/ 124091 w 3172463"/>
              <a:gd name="connsiteY263" fmla="*/ 1263034 h 3168646"/>
              <a:gd name="connsiteX264" fmla="*/ 124091 w 3172463"/>
              <a:gd name="connsiteY264" fmla="*/ 1231290 h 3168646"/>
              <a:gd name="connsiteX265" fmla="*/ 122166 w 3172463"/>
              <a:gd name="connsiteY265" fmla="*/ 1198583 h 3168646"/>
              <a:gd name="connsiteX266" fmla="*/ 118318 w 3172463"/>
              <a:gd name="connsiteY266" fmla="*/ 1165877 h 3168646"/>
              <a:gd name="connsiteX267" fmla="*/ 113509 w 3172463"/>
              <a:gd name="connsiteY267" fmla="*/ 1133171 h 3168646"/>
              <a:gd name="connsiteX268" fmla="*/ 109661 w 3172463"/>
              <a:gd name="connsiteY268" fmla="*/ 1100465 h 3168646"/>
              <a:gd name="connsiteX269" fmla="*/ 106775 w 3172463"/>
              <a:gd name="connsiteY269" fmla="*/ 1067759 h 3168646"/>
              <a:gd name="connsiteX270" fmla="*/ 107737 w 3172463"/>
              <a:gd name="connsiteY270" fmla="*/ 1036977 h 3168646"/>
              <a:gd name="connsiteX271" fmla="*/ 111585 w 3172463"/>
              <a:gd name="connsiteY271" fmla="*/ 1007156 h 3168646"/>
              <a:gd name="connsiteX272" fmla="*/ 120243 w 3172463"/>
              <a:gd name="connsiteY272" fmla="*/ 978298 h 3168646"/>
              <a:gd name="connsiteX273" fmla="*/ 132748 w 3172463"/>
              <a:gd name="connsiteY273" fmla="*/ 954249 h 3168646"/>
              <a:gd name="connsiteX274" fmla="*/ 149100 w 3172463"/>
              <a:gd name="connsiteY274" fmla="*/ 931163 h 3168646"/>
              <a:gd name="connsiteX275" fmla="*/ 168339 w 3172463"/>
              <a:gd name="connsiteY275" fmla="*/ 910962 h 3168646"/>
              <a:gd name="connsiteX276" fmla="*/ 190463 w 3172463"/>
              <a:gd name="connsiteY276" fmla="*/ 890761 h 3168646"/>
              <a:gd name="connsiteX277" fmla="*/ 213550 w 3172463"/>
              <a:gd name="connsiteY277" fmla="*/ 872484 h 3168646"/>
              <a:gd name="connsiteX278" fmla="*/ 237598 w 3172463"/>
              <a:gd name="connsiteY278" fmla="*/ 854207 h 3168646"/>
              <a:gd name="connsiteX279" fmla="*/ 261646 w 3172463"/>
              <a:gd name="connsiteY279" fmla="*/ 835930 h 3168646"/>
              <a:gd name="connsiteX280" fmla="*/ 285695 w 3172463"/>
              <a:gd name="connsiteY280" fmla="*/ 817653 h 3168646"/>
              <a:gd name="connsiteX281" fmla="*/ 307820 w 3172463"/>
              <a:gd name="connsiteY281" fmla="*/ 798415 h 3168646"/>
              <a:gd name="connsiteX282" fmla="*/ 327059 w 3172463"/>
              <a:gd name="connsiteY282" fmla="*/ 776290 h 3168646"/>
              <a:gd name="connsiteX283" fmla="*/ 344373 w 3172463"/>
              <a:gd name="connsiteY283" fmla="*/ 755127 h 3168646"/>
              <a:gd name="connsiteX284" fmla="*/ 357840 w 3172463"/>
              <a:gd name="connsiteY284" fmla="*/ 731079 h 3168646"/>
              <a:gd name="connsiteX285" fmla="*/ 369383 w 3172463"/>
              <a:gd name="connsiteY285" fmla="*/ 705106 h 3168646"/>
              <a:gd name="connsiteX286" fmla="*/ 379003 w 3172463"/>
              <a:gd name="connsiteY286" fmla="*/ 677209 h 3168646"/>
              <a:gd name="connsiteX287" fmla="*/ 387660 w 3172463"/>
              <a:gd name="connsiteY287" fmla="*/ 648350 h 3168646"/>
              <a:gd name="connsiteX288" fmla="*/ 395356 w 3172463"/>
              <a:gd name="connsiteY288" fmla="*/ 619492 h 3168646"/>
              <a:gd name="connsiteX289" fmla="*/ 403052 w 3172463"/>
              <a:gd name="connsiteY289" fmla="*/ 589672 h 3168646"/>
              <a:gd name="connsiteX290" fmla="*/ 411709 w 3172463"/>
              <a:gd name="connsiteY290" fmla="*/ 561776 h 3168646"/>
              <a:gd name="connsiteX291" fmla="*/ 421328 w 3172463"/>
              <a:gd name="connsiteY291" fmla="*/ 533879 h 3168646"/>
              <a:gd name="connsiteX292" fmla="*/ 432872 w 3172463"/>
              <a:gd name="connsiteY292" fmla="*/ 507907 h 3168646"/>
              <a:gd name="connsiteX293" fmla="*/ 447301 w 3172463"/>
              <a:gd name="connsiteY293" fmla="*/ 484821 h 3168646"/>
              <a:gd name="connsiteX294" fmla="*/ 464615 w 3172463"/>
              <a:gd name="connsiteY294" fmla="*/ 463658 h 3168646"/>
              <a:gd name="connsiteX295" fmla="*/ 485777 w 3172463"/>
              <a:gd name="connsiteY295" fmla="*/ 446342 h 3168646"/>
              <a:gd name="connsiteX296" fmla="*/ 508865 w 3172463"/>
              <a:gd name="connsiteY296" fmla="*/ 431914 h 3168646"/>
              <a:gd name="connsiteX297" fmla="*/ 534836 w 3172463"/>
              <a:gd name="connsiteY297" fmla="*/ 420370 h 3168646"/>
              <a:gd name="connsiteX298" fmla="*/ 562733 w 3172463"/>
              <a:gd name="connsiteY298" fmla="*/ 410751 h 3168646"/>
              <a:gd name="connsiteX299" fmla="*/ 590629 w 3172463"/>
              <a:gd name="connsiteY299" fmla="*/ 402093 h 3168646"/>
              <a:gd name="connsiteX300" fmla="*/ 620449 w 3172463"/>
              <a:gd name="connsiteY300" fmla="*/ 394397 h 3168646"/>
              <a:gd name="connsiteX301" fmla="*/ 649306 w 3172463"/>
              <a:gd name="connsiteY301" fmla="*/ 386701 h 3168646"/>
              <a:gd name="connsiteX302" fmla="*/ 678165 w 3172463"/>
              <a:gd name="connsiteY302" fmla="*/ 378044 h 3168646"/>
              <a:gd name="connsiteX303" fmla="*/ 706061 w 3172463"/>
              <a:gd name="connsiteY303" fmla="*/ 368425 h 3168646"/>
              <a:gd name="connsiteX304" fmla="*/ 732033 w 3172463"/>
              <a:gd name="connsiteY304" fmla="*/ 356881 h 3168646"/>
              <a:gd name="connsiteX305" fmla="*/ 756081 w 3172463"/>
              <a:gd name="connsiteY305" fmla="*/ 343415 h 3168646"/>
              <a:gd name="connsiteX306" fmla="*/ 777244 w 3172463"/>
              <a:gd name="connsiteY306" fmla="*/ 326100 h 3168646"/>
              <a:gd name="connsiteX307" fmla="*/ 799368 w 3172463"/>
              <a:gd name="connsiteY307" fmla="*/ 306860 h 3168646"/>
              <a:gd name="connsiteX308" fmla="*/ 818608 w 3172463"/>
              <a:gd name="connsiteY308" fmla="*/ 284735 h 3168646"/>
              <a:gd name="connsiteX309" fmla="*/ 836884 w 3172463"/>
              <a:gd name="connsiteY309" fmla="*/ 261649 h 3168646"/>
              <a:gd name="connsiteX310" fmla="*/ 855161 w 3172463"/>
              <a:gd name="connsiteY310" fmla="*/ 237601 h 3168646"/>
              <a:gd name="connsiteX311" fmla="*/ 873437 w 3172463"/>
              <a:gd name="connsiteY311" fmla="*/ 213551 h 3168646"/>
              <a:gd name="connsiteX312" fmla="*/ 891714 w 3172463"/>
              <a:gd name="connsiteY312" fmla="*/ 190465 h 3168646"/>
              <a:gd name="connsiteX313" fmla="*/ 911915 w 3172463"/>
              <a:gd name="connsiteY313" fmla="*/ 168340 h 3168646"/>
              <a:gd name="connsiteX314" fmla="*/ 932115 w 3172463"/>
              <a:gd name="connsiteY314" fmla="*/ 149102 h 3168646"/>
              <a:gd name="connsiteX315" fmla="*/ 955202 w 3172463"/>
              <a:gd name="connsiteY315" fmla="*/ 132748 h 3168646"/>
              <a:gd name="connsiteX316" fmla="*/ 979250 w 3172463"/>
              <a:gd name="connsiteY316" fmla="*/ 120243 h 3168646"/>
              <a:gd name="connsiteX317" fmla="*/ 1008109 w 3172463"/>
              <a:gd name="connsiteY317" fmla="*/ 111585 h 3168646"/>
              <a:gd name="connsiteX318" fmla="*/ 1037929 w 3172463"/>
              <a:gd name="connsiteY318" fmla="*/ 107738 h 3168646"/>
              <a:gd name="connsiteX319" fmla="*/ 1068710 w 3172463"/>
              <a:gd name="connsiteY319" fmla="*/ 106776 h 3168646"/>
              <a:gd name="connsiteX320" fmla="*/ 1101415 w 3172463"/>
              <a:gd name="connsiteY320" fmla="*/ 109662 h 3168646"/>
              <a:gd name="connsiteX321" fmla="*/ 1134122 w 3172463"/>
              <a:gd name="connsiteY321" fmla="*/ 113510 h 3168646"/>
              <a:gd name="connsiteX322" fmla="*/ 1166828 w 3172463"/>
              <a:gd name="connsiteY322" fmla="*/ 118320 h 3168646"/>
              <a:gd name="connsiteX323" fmla="*/ 1199534 w 3172463"/>
              <a:gd name="connsiteY323" fmla="*/ 122167 h 3168646"/>
              <a:gd name="connsiteX324" fmla="*/ 1232239 w 3172463"/>
              <a:gd name="connsiteY324" fmla="*/ 124091 h 3168646"/>
              <a:gd name="connsiteX325" fmla="*/ 1263984 w 3172463"/>
              <a:gd name="connsiteY325" fmla="*/ 124091 h 3168646"/>
              <a:gd name="connsiteX326" fmla="*/ 1293804 w 3172463"/>
              <a:gd name="connsiteY326" fmla="*/ 120243 h 3168646"/>
              <a:gd name="connsiteX327" fmla="*/ 1323624 w 3172463"/>
              <a:gd name="connsiteY327" fmla="*/ 112547 h 3168646"/>
              <a:gd name="connsiteX328" fmla="*/ 1352482 w 3172463"/>
              <a:gd name="connsiteY328" fmla="*/ 101004 h 3168646"/>
              <a:gd name="connsiteX329" fmla="*/ 1381339 w 3172463"/>
              <a:gd name="connsiteY329" fmla="*/ 85613 h 3168646"/>
              <a:gd name="connsiteX330" fmla="*/ 1410198 w 3172463"/>
              <a:gd name="connsiteY330" fmla="*/ 70222 h 3168646"/>
              <a:gd name="connsiteX331" fmla="*/ 1439055 w 3172463"/>
              <a:gd name="connsiteY331" fmla="*/ 52907 h 3168646"/>
              <a:gd name="connsiteX332" fmla="*/ 1466952 w 3172463"/>
              <a:gd name="connsiteY332" fmla="*/ 36554 h 3168646"/>
              <a:gd name="connsiteX333" fmla="*/ 1496772 w 3172463"/>
              <a:gd name="connsiteY333" fmla="*/ 22125 h 3168646"/>
              <a:gd name="connsiteX334" fmla="*/ 1525630 w 3172463"/>
              <a:gd name="connsiteY334" fmla="*/ 10581 h 3168646"/>
              <a:gd name="connsiteX335" fmla="*/ 1555450 w 3172463"/>
              <a:gd name="connsiteY335" fmla="*/ 2885 h 3168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Lst>
            <a:rect l="l" t="t" r="r" b="b"/>
            <a:pathLst>
              <a:path w="3172463" h="3168646">
                <a:moveTo>
                  <a:pt x="1586232" y="0"/>
                </a:moveTo>
                <a:lnTo>
                  <a:pt x="1617013" y="2885"/>
                </a:lnTo>
                <a:lnTo>
                  <a:pt x="1646833" y="10581"/>
                </a:lnTo>
                <a:lnTo>
                  <a:pt x="1675692" y="22125"/>
                </a:lnTo>
                <a:lnTo>
                  <a:pt x="1705511" y="36554"/>
                </a:lnTo>
                <a:lnTo>
                  <a:pt x="1733408" y="52907"/>
                </a:lnTo>
                <a:lnTo>
                  <a:pt x="1762266" y="70222"/>
                </a:lnTo>
                <a:lnTo>
                  <a:pt x="1791124" y="85613"/>
                </a:lnTo>
                <a:lnTo>
                  <a:pt x="1819981" y="101004"/>
                </a:lnTo>
                <a:lnTo>
                  <a:pt x="1847878" y="112547"/>
                </a:lnTo>
                <a:lnTo>
                  <a:pt x="1878660" y="120243"/>
                </a:lnTo>
                <a:lnTo>
                  <a:pt x="1908479" y="124091"/>
                </a:lnTo>
                <a:lnTo>
                  <a:pt x="1940223" y="124091"/>
                </a:lnTo>
                <a:lnTo>
                  <a:pt x="1972929" y="122167"/>
                </a:lnTo>
                <a:lnTo>
                  <a:pt x="2005635" y="118320"/>
                </a:lnTo>
                <a:lnTo>
                  <a:pt x="2038341" y="113510"/>
                </a:lnTo>
                <a:lnTo>
                  <a:pt x="2071047" y="109662"/>
                </a:lnTo>
                <a:lnTo>
                  <a:pt x="2103753" y="106776"/>
                </a:lnTo>
                <a:lnTo>
                  <a:pt x="2134534" y="107738"/>
                </a:lnTo>
                <a:lnTo>
                  <a:pt x="2164354" y="111585"/>
                </a:lnTo>
                <a:lnTo>
                  <a:pt x="2193213" y="120243"/>
                </a:lnTo>
                <a:lnTo>
                  <a:pt x="2217262" y="132748"/>
                </a:lnTo>
                <a:lnTo>
                  <a:pt x="2240347" y="149102"/>
                </a:lnTo>
                <a:lnTo>
                  <a:pt x="2260548" y="168340"/>
                </a:lnTo>
                <a:lnTo>
                  <a:pt x="2280749" y="190465"/>
                </a:lnTo>
                <a:lnTo>
                  <a:pt x="2299025" y="213551"/>
                </a:lnTo>
                <a:lnTo>
                  <a:pt x="2317302" y="237601"/>
                </a:lnTo>
                <a:lnTo>
                  <a:pt x="2335579" y="261649"/>
                </a:lnTo>
                <a:lnTo>
                  <a:pt x="2353855" y="284735"/>
                </a:lnTo>
                <a:lnTo>
                  <a:pt x="2373095" y="306860"/>
                </a:lnTo>
                <a:lnTo>
                  <a:pt x="2395219" y="326100"/>
                </a:lnTo>
                <a:lnTo>
                  <a:pt x="2416382" y="343415"/>
                </a:lnTo>
                <a:lnTo>
                  <a:pt x="2440430" y="356881"/>
                </a:lnTo>
                <a:lnTo>
                  <a:pt x="2466403" y="368425"/>
                </a:lnTo>
                <a:lnTo>
                  <a:pt x="2494298" y="378044"/>
                </a:lnTo>
                <a:lnTo>
                  <a:pt x="2523156" y="386701"/>
                </a:lnTo>
                <a:lnTo>
                  <a:pt x="2552014" y="394397"/>
                </a:lnTo>
                <a:lnTo>
                  <a:pt x="2581835" y="402093"/>
                </a:lnTo>
                <a:lnTo>
                  <a:pt x="2609730" y="410751"/>
                </a:lnTo>
                <a:lnTo>
                  <a:pt x="2637626" y="420370"/>
                </a:lnTo>
                <a:lnTo>
                  <a:pt x="2663599" y="431914"/>
                </a:lnTo>
                <a:lnTo>
                  <a:pt x="2686686" y="446342"/>
                </a:lnTo>
                <a:lnTo>
                  <a:pt x="2707849" y="463658"/>
                </a:lnTo>
                <a:lnTo>
                  <a:pt x="2725162" y="484821"/>
                </a:lnTo>
                <a:lnTo>
                  <a:pt x="2739592" y="507907"/>
                </a:lnTo>
                <a:lnTo>
                  <a:pt x="2751135" y="533879"/>
                </a:lnTo>
                <a:lnTo>
                  <a:pt x="2760754" y="561776"/>
                </a:lnTo>
                <a:lnTo>
                  <a:pt x="2769411" y="589672"/>
                </a:lnTo>
                <a:lnTo>
                  <a:pt x="2777107" y="619492"/>
                </a:lnTo>
                <a:lnTo>
                  <a:pt x="2784803" y="648350"/>
                </a:lnTo>
                <a:lnTo>
                  <a:pt x="2793460" y="677209"/>
                </a:lnTo>
                <a:lnTo>
                  <a:pt x="2803079" y="705106"/>
                </a:lnTo>
                <a:lnTo>
                  <a:pt x="2814622" y="731079"/>
                </a:lnTo>
                <a:lnTo>
                  <a:pt x="2828090" y="755127"/>
                </a:lnTo>
                <a:lnTo>
                  <a:pt x="2845405" y="776290"/>
                </a:lnTo>
                <a:lnTo>
                  <a:pt x="2864643" y="798415"/>
                </a:lnTo>
                <a:lnTo>
                  <a:pt x="2886768" y="817653"/>
                </a:lnTo>
                <a:lnTo>
                  <a:pt x="2909855" y="835930"/>
                </a:lnTo>
                <a:lnTo>
                  <a:pt x="2934865" y="854207"/>
                </a:lnTo>
                <a:lnTo>
                  <a:pt x="2958913" y="872484"/>
                </a:lnTo>
                <a:lnTo>
                  <a:pt x="2982000" y="890761"/>
                </a:lnTo>
                <a:lnTo>
                  <a:pt x="3004123" y="910962"/>
                </a:lnTo>
                <a:lnTo>
                  <a:pt x="3023363" y="931163"/>
                </a:lnTo>
                <a:lnTo>
                  <a:pt x="3039716" y="954249"/>
                </a:lnTo>
                <a:lnTo>
                  <a:pt x="3052221" y="978298"/>
                </a:lnTo>
                <a:lnTo>
                  <a:pt x="3060879" y="1007156"/>
                </a:lnTo>
                <a:lnTo>
                  <a:pt x="3064725" y="1036977"/>
                </a:lnTo>
                <a:lnTo>
                  <a:pt x="3065689" y="1067759"/>
                </a:lnTo>
                <a:lnTo>
                  <a:pt x="3062802" y="1100465"/>
                </a:lnTo>
                <a:lnTo>
                  <a:pt x="3058954" y="1133171"/>
                </a:lnTo>
                <a:lnTo>
                  <a:pt x="3054145" y="1165877"/>
                </a:lnTo>
                <a:lnTo>
                  <a:pt x="3050297" y="1198583"/>
                </a:lnTo>
                <a:lnTo>
                  <a:pt x="3048373" y="1231290"/>
                </a:lnTo>
                <a:lnTo>
                  <a:pt x="3048373" y="1263034"/>
                </a:lnTo>
                <a:lnTo>
                  <a:pt x="3052221" y="1292853"/>
                </a:lnTo>
                <a:lnTo>
                  <a:pt x="3059916" y="1322674"/>
                </a:lnTo>
                <a:lnTo>
                  <a:pt x="3071460" y="1350571"/>
                </a:lnTo>
                <a:lnTo>
                  <a:pt x="3086851" y="1379429"/>
                </a:lnTo>
                <a:lnTo>
                  <a:pt x="3102241" y="1408288"/>
                </a:lnTo>
                <a:lnTo>
                  <a:pt x="3119557" y="1437145"/>
                </a:lnTo>
                <a:lnTo>
                  <a:pt x="3135909" y="1465043"/>
                </a:lnTo>
                <a:lnTo>
                  <a:pt x="3150339" y="1494862"/>
                </a:lnTo>
                <a:lnTo>
                  <a:pt x="3161881" y="1523721"/>
                </a:lnTo>
                <a:lnTo>
                  <a:pt x="3169577" y="1553541"/>
                </a:lnTo>
                <a:lnTo>
                  <a:pt x="3172463" y="1584323"/>
                </a:lnTo>
                <a:lnTo>
                  <a:pt x="3169577" y="1615105"/>
                </a:lnTo>
                <a:lnTo>
                  <a:pt x="3161881" y="1644925"/>
                </a:lnTo>
                <a:lnTo>
                  <a:pt x="3150339" y="1673784"/>
                </a:lnTo>
                <a:lnTo>
                  <a:pt x="3135909" y="1703604"/>
                </a:lnTo>
                <a:lnTo>
                  <a:pt x="3119557" y="1731501"/>
                </a:lnTo>
                <a:lnTo>
                  <a:pt x="3102241" y="1760360"/>
                </a:lnTo>
                <a:lnTo>
                  <a:pt x="3086851" y="1789218"/>
                </a:lnTo>
                <a:lnTo>
                  <a:pt x="3071460" y="1818075"/>
                </a:lnTo>
                <a:lnTo>
                  <a:pt x="3059916" y="1845972"/>
                </a:lnTo>
                <a:lnTo>
                  <a:pt x="3052221" y="1875793"/>
                </a:lnTo>
                <a:lnTo>
                  <a:pt x="3048373" y="1905613"/>
                </a:lnTo>
                <a:lnTo>
                  <a:pt x="3048373" y="1937358"/>
                </a:lnTo>
                <a:lnTo>
                  <a:pt x="3050297" y="1970063"/>
                </a:lnTo>
                <a:lnTo>
                  <a:pt x="3054145" y="2002769"/>
                </a:lnTo>
                <a:lnTo>
                  <a:pt x="3058954" y="2035476"/>
                </a:lnTo>
                <a:lnTo>
                  <a:pt x="3062802" y="2068181"/>
                </a:lnTo>
                <a:lnTo>
                  <a:pt x="3065689" y="2100887"/>
                </a:lnTo>
                <a:lnTo>
                  <a:pt x="3064725" y="2131670"/>
                </a:lnTo>
                <a:lnTo>
                  <a:pt x="3060879" y="2161491"/>
                </a:lnTo>
                <a:lnTo>
                  <a:pt x="3052221" y="2190349"/>
                </a:lnTo>
                <a:lnTo>
                  <a:pt x="3039716" y="2214397"/>
                </a:lnTo>
                <a:lnTo>
                  <a:pt x="3023363" y="2237484"/>
                </a:lnTo>
                <a:lnTo>
                  <a:pt x="3004123" y="2257685"/>
                </a:lnTo>
                <a:lnTo>
                  <a:pt x="2982000" y="2277885"/>
                </a:lnTo>
                <a:lnTo>
                  <a:pt x="2958913" y="2296163"/>
                </a:lnTo>
                <a:lnTo>
                  <a:pt x="2934865" y="2314439"/>
                </a:lnTo>
                <a:lnTo>
                  <a:pt x="2909855" y="2332716"/>
                </a:lnTo>
                <a:lnTo>
                  <a:pt x="2886768" y="2350993"/>
                </a:lnTo>
                <a:lnTo>
                  <a:pt x="2864643" y="2370232"/>
                </a:lnTo>
                <a:lnTo>
                  <a:pt x="2845405" y="2392356"/>
                </a:lnTo>
                <a:lnTo>
                  <a:pt x="2828090" y="2413519"/>
                </a:lnTo>
                <a:lnTo>
                  <a:pt x="2814622" y="2437568"/>
                </a:lnTo>
                <a:lnTo>
                  <a:pt x="2803079" y="2463540"/>
                </a:lnTo>
                <a:lnTo>
                  <a:pt x="2793460" y="2491437"/>
                </a:lnTo>
                <a:lnTo>
                  <a:pt x="2784803" y="2520296"/>
                </a:lnTo>
                <a:lnTo>
                  <a:pt x="2777107" y="2549154"/>
                </a:lnTo>
                <a:lnTo>
                  <a:pt x="2769411" y="2578974"/>
                </a:lnTo>
                <a:lnTo>
                  <a:pt x="2760754" y="2606871"/>
                </a:lnTo>
                <a:lnTo>
                  <a:pt x="2751135" y="2634767"/>
                </a:lnTo>
                <a:lnTo>
                  <a:pt x="2739592" y="2660739"/>
                </a:lnTo>
                <a:lnTo>
                  <a:pt x="2725162" y="2683827"/>
                </a:lnTo>
                <a:lnTo>
                  <a:pt x="2707849" y="2704989"/>
                </a:lnTo>
                <a:lnTo>
                  <a:pt x="2686686" y="2722304"/>
                </a:lnTo>
                <a:lnTo>
                  <a:pt x="2663599" y="2736733"/>
                </a:lnTo>
                <a:lnTo>
                  <a:pt x="2637626" y="2748276"/>
                </a:lnTo>
                <a:lnTo>
                  <a:pt x="2609730" y="2757896"/>
                </a:lnTo>
                <a:lnTo>
                  <a:pt x="2581835" y="2766553"/>
                </a:lnTo>
                <a:lnTo>
                  <a:pt x="2552014" y="2774249"/>
                </a:lnTo>
                <a:lnTo>
                  <a:pt x="2523156" y="2781945"/>
                </a:lnTo>
                <a:lnTo>
                  <a:pt x="2494298" y="2790602"/>
                </a:lnTo>
                <a:lnTo>
                  <a:pt x="2466403" y="2800222"/>
                </a:lnTo>
                <a:lnTo>
                  <a:pt x="2440430" y="2811765"/>
                </a:lnTo>
                <a:lnTo>
                  <a:pt x="2416382" y="2825232"/>
                </a:lnTo>
                <a:lnTo>
                  <a:pt x="2395219" y="2842547"/>
                </a:lnTo>
                <a:lnTo>
                  <a:pt x="2373095" y="2861786"/>
                </a:lnTo>
                <a:lnTo>
                  <a:pt x="2353855" y="2883911"/>
                </a:lnTo>
                <a:lnTo>
                  <a:pt x="2335579" y="2906997"/>
                </a:lnTo>
                <a:lnTo>
                  <a:pt x="2317302" y="2931046"/>
                </a:lnTo>
                <a:lnTo>
                  <a:pt x="2299025" y="2955095"/>
                </a:lnTo>
                <a:lnTo>
                  <a:pt x="2280749" y="2978181"/>
                </a:lnTo>
                <a:lnTo>
                  <a:pt x="2260548" y="3000306"/>
                </a:lnTo>
                <a:lnTo>
                  <a:pt x="2240347" y="3019544"/>
                </a:lnTo>
                <a:lnTo>
                  <a:pt x="2217262" y="3035898"/>
                </a:lnTo>
                <a:lnTo>
                  <a:pt x="2193213" y="3048403"/>
                </a:lnTo>
                <a:lnTo>
                  <a:pt x="2164354" y="3057061"/>
                </a:lnTo>
                <a:lnTo>
                  <a:pt x="2134534" y="3060909"/>
                </a:lnTo>
                <a:lnTo>
                  <a:pt x="2103753" y="3061870"/>
                </a:lnTo>
                <a:lnTo>
                  <a:pt x="2071047" y="3058984"/>
                </a:lnTo>
                <a:lnTo>
                  <a:pt x="2038341" y="3055137"/>
                </a:lnTo>
                <a:lnTo>
                  <a:pt x="2005635" y="3050327"/>
                </a:lnTo>
                <a:lnTo>
                  <a:pt x="1972929" y="3046480"/>
                </a:lnTo>
                <a:lnTo>
                  <a:pt x="1940223" y="3044555"/>
                </a:lnTo>
                <a:lnTo>
                  <a:pt x="1908479" y="3044555"/>
                </a:lnTo>
                <a:lnTo>
                  <a:pt x="1878660" y="3048403"/>
                </a:lnTo>
                <a:lnTo>
                  <a:pt x="1847878" y="3056099"/>
                </a:lnTo>
                <a:lnTo>
                  <a:pt x="1819981" y="3067642"/>
                </a:lnTo>
                <a:lnTo>
                  <a:pt x="1791124" y="3083033"/>
                </a:lnTo>
                <a:lnTo>
                  <a:pt x="1762266" y="3098425"/>
                </a:lnTo>
                <a:lnTo>
                  <a:pt x="1733408" y="3115739"/>
                </a:lnTo>
                <a:lnTo>
                  <a:pt x="1705511" y="3132093"/>
                </a:lnTo>
                <a:lnTo>
                  <a:pt x="1675692" y="3146521"/>
                </a:lnTo>
                <a:lnTo>
                  <a:pt x="1646833" y="3158065"/>
                </a:lnTo>
                <a:lnTo>
                  <a:pt x="1617013" y="3165761"/>
                </a:lnTo>
                <a:lnTo>
                  <a:pt x="1586232" y="3168646"/>
                </a:lnTo>
                <a:lnTo>
                  <a:pt x="1555450" y="3165761"/>
                </a:lnTo>
                <a:lnTo>
                  <a:pt x="1525630" y="3158065"/>
                </a:lnTo>
                <a:lnTo>
                  <a:pt x="1496772" y="3146521"/>
                </a:lnTo>
                <a:lnTo>
                  <a:pt x="1466952" y="3132093"/>
                </a:lnTo>
                <a:lnTo>
                  <a:pt x="1439055" y="3115739"/>
                </a:lnTo>
                <a:lnTo>
                  <a:pt x="1410198" y="3098425"/>
                </a:lnTo>
                <a:lnTo>
                  <a:pt x="1381339" y="3083033"/>
                </a:lnTo>
                <a:lnTo>
                  <a:pt x="1352482" y="3067642"/>
                </a:lnTo>
                <a:lnTo>
                  <a:pt x="1323624" y="3056099"/>
                </a:lnTo>
                <a:lnTo>
                  <a:pt x="1293804" y="3048403"/>
                </a:lnTo>
                <a:lnTo>
                  <a:pt x="1263984" y="3044555"/>
                </a:lnTo>
                <a:lnTo>
                  <a:pt x="1232239" y="3044555"/>
                </a:lnTo>
                <a:lnTo>
                  <a:pt x="1199534" y="3046480"/>
                </a:lnTo>
                <a:lnTo>
                  <a:pt x="1166828" y="3050327"/>
                </a:lnTo>
                <a:lnTo>
                  <a:pt x="1134122" y="3055137"/>
                </a:lnTo>
                <a:lnTo>
                  <a:pt x="1101415" y="3058984"/>
                </a:lnTo>
                <a:lnTo>
                  <a:pt x="1068710" y="3061870"/>
                </a:lnTo>
                <a:lnTo>
                  <a:pt x="1037929" y="3060909"/>
                </a:lnTo>
                <a:lnTo>
                  <a:pt x="1008109" y="3057061"/>
                </a:lnTo>
                <a:lnTo>
                  <a:pt x="979250" y="3048403"/>
                </a:lnTo>
                <a:lnTo>
                  <a:pt x="955202" y="3035898"/>
                </a:lnTo>
                <a:lnTo>
                  <a:pt x="932115" y="3019544"/>
                </a:lnTo>
                <a:lnTo>
                  <a:pt x="911915" y="3000306"/>
                </a:lnTo>
                <a:lnTo>
                  <a:pt x="891714" y="2978181"/>
                </a:lnTo>
                <a:lnTo>
                  <a:pt x="873437" y="2955095"/>
                </a:lnTo>
                <a:lnTo>
                  <a:pt x="855161" y="2931046"/>
                </a:lnTo>
                <a:lnTo>
                  <a:pt x="836884" y="2906997"/>
                </a:lnTo>
                <a:lnTo>
                  <a:pt x="818608" y="2883911"/>
                </a:lnTo>
                <a:lnTo>
                  <a:pt x="799368" y="2861786"/>
                </a:lnTo>
                <a:lnTo>
                  <a:pt x="777244" y="2842547"/>
                </a:lnTo>
                <a:lnTo>
                  <a:pt x="756081" y="2825232"/>
                </a:lnTo>
                <a:lnTo>
                  <a:pt x="732033" y="2811765"/>
                </a:lnTo>
                <a:lnTo>
                  <a:pt x="706061" y="2800222"/>
                </a:lnTo>
                <a:lnTo>
                  <a:pt x="678165" y="2790602"/>
                </a:lnTo>
                <a:lnTo>
                  <a:pt x="649306" y="2781945"/>
                </a:lnTo>
                <a:lnTo>
                  <a:pt x="620449" y="2774249"/>
                </a:lnTo>
                <a:lnTo>
                  <a:pt x="590629" y="2766553"/>
                </a:lnTo>
                <a:lnTo>
                  <a:pt x="562733" y="2757896"/>
                </a:lnTo>
                <a:lnTo>
                  <a:pt x="534836" y="2748276"/>
                </a:lnTo>
                <a:lnTo>
                  <a:pt x="508865" y="2736733"/>
                </a:lnTo>
                <a:lnTo>
                  <a:pt x="485777" y="2722304"/>
                </a:lnTo>
                <a:lnTo>
                  <a:pt x="464615" y="2704989"/>
                </a:lnTo>
                <a:lnTo>
                  <a:pt x="447301" y="2683827"/>
                </a:lnTo>
                <a:lnTo>
                  <a:pt x="432872" y="2660739"/>
                </a:lnTo>
                <a:lnTo>
                  <a:pt x="421328" y="2634767"/>
                </a:lnTo>
                <a:lnTo>
                  <a:pt x="411709" y="2606871"/>
                </a:lnTo>
                <a:lnTo>
                  <a:pt x="403052" y="2578974"/>
                </a:lnTo>
                <a:lnTo>
                  <a:pt x="395356" y="2549154"/>
                </a:lnTo>
                <a:lnTo>
                  <a:pt x="387660" y="2520296"/>
                </a:lnTo>
                <a:lnTo>
                  <a:pt x="379003" y="2491437"/>
                </a:lnTo>
                <a:lnTo>
                  <a:pt x="369383" y="2463540"/>
                </a:lnTo>
                <a:lnTo>
                  <a:pt x="357840" y="2437568"/>
                </a:lnTo>
                <a:lnTo>
                  <a:pt x="344373" y="2413519"/>
                </a:lnTo>
                <a:lnTo>
                  <a:pt x="327059" y="2392356"/>
                </a:lnTo>
                <a:lnTo>
                  <a:pt x="307820" y="2370232"/>
                </a:lnTo>
                <a:lnTo>
                  <a:pt x="285695" y="2350993"/>
                </a:lnTo>
                <a:lnTo>
                  <a:pt x="261646" y="2332716"/>
                </a:lnTo>
                <a:lnTo>
                  <a:pt x="237598" y="2314439"/>
                </a:lnTo>
                <a:lnTo>
                  <a:pt x="213550" y="2296163"/>
                </a:lnTo>
                <a:lnTo>
                  <a:pt x="190463" y="2277885"/>
                </a:lnTo>
                <a:lnTo>
                  <a:pt x="168339" y="2257685"/>
                </a:lnTo>
                <a:lnTo>
                  <a:pt x="149100" y="2237484"/>
                </a:lnTo>
                <a:lnTo>
                  <a:pt x="132748" y="2214397"/>
                </a:lnTo>
                <a:lnTo>
                  <a:pt x="120243" y="2190349"/>
                </a:lnTo>
                <a:lnTo>
                  <a:pt x="111585" y="2161491"/>
                </a:lnTo>
                <a:lnTo>
                  <a:pt x="107737" y="2131670"/>
                </a:lnTo>
                <a:lnTo>
                  <a:pt x="106775" y="2100887"/>
                </a:lnTo>
                <a:lnTo>
                  <a:pt x="109661" y="2068181"/>
                </a:lnTo>
                <a:lnTo>
                  <a:pt x="113509" y="2035476"/>
                </a:lnTo>
                <a:lnTo>
                  <a:pt x="118318" y="2002769"/>
                </a:lnTo>
                <a:lnTo>
                  <a:pt x="122166" y="1970063"/>
                </a:lnTo>
                <a:lnTo>
                  <a:pt x="124091" y="1937358"/>
                </a:lnTo>
                <a:lnTo>
                  <a:pt x="124091" y="1905613"/>
                </a:lnTo>
                <a:lnTo>
                  <a:pt x="120243" y="1875793"/>
                </a:lnTo>
                <a:lnTo>
                  <a:pt x="112547" y="1845972"/>
                </a:lnTo>
                <a:lnTo>
                  <a:pt x="101003" y="1818075"/>
                </a:lnTo>
                <a:lnTo>
                  <a:pt x="86575" y="1789218"/>
                </a:lnTo>
                <a:lnTo>
                  <a:pt x="70221" y="1760360"/>
                </a:lnTo>
                <a:lnTo>
                  <a:pt x="52908" y="1731501"/>
                </a:lnTo>
                <a:lnTo>
                  <a:pt x="36555" y="1703604"/>
                </a:lnTo>
                <a:lnTo>
                  <a:pt x="22125" y="1673784"/>
                </a:lnTo>
                <a:lnTo>
                  <a:pt x="10582" y="1644925"/>
                </a:lnTo>
                <a:lnTo>
                  <a:pt x="2886" y="1615105"/>
                </a:lnTo>
                <a:lnTo>
                  <a:pt x="0" y="1584323"/>
                </a:lnTo>
                <a:lnTo>
                  <a:pt x="2886" y="1553541"/>
                </a:lnTo>
                <a:lnTo>
                  <a:pt x="10582" y="1523721"/>
                </a:lnTo>
                <a:lnTo>
                  <a:pt x="22125" y="1494862"/>
                </a:lnTo>
                <a:lnTo>
                  <a:pt x="36555" y="1465043"/>
                </a:lnTo>
                <a:lnTo>
                  <a:pt x="52908" y="1437145"/>
                </a:lnTo>
                <a:lnTo>
                  <a:pt x="70221" y="1408288"/>
                </a:lnTo>
                <a:lnTo>
                  <a:pt x="86575" y="1379429"/>
                </a:lnTo>
                <a:lnTo>
                  <a:pt x="101003" y="1350571"/>
                </a:lnTo>
                <a:lnTo>
                  <a:pt x="112547" y="1322674"/>
                </a:lnTo>
                <a:lnTo>
                  <a:pt x="120243" y="1292853"/>
                </a:lnTo>
                <a:lnTo>
                  <a:pt x="124091" y="1263034"/>
                </a:lnTo>
                <a:lnTo>
                  <a:pt x="124091" y="1231290"/>
                </a:lnTo>
                <a:lnTo>
                  <a:pt x="122166" y="1198583"/>
                </a:lnTo>
                <a:lnTo>
                  <a:pt x="118318" y="1165877"/>
                </a:lnTo>
                <a:lnTo>
                  <a:pt x="113509" y="1133171"/>
                </a:lnTo>
                <a:lnTo>
                  <a:pt x="109661" y="1100465"/>
                </a:lnTo>
                <a:lnTo>
                  <a:pt x="106775" y="1067759"/>
                </a:lnTo>
                <a:lnTo>
                  <a:pt x="107737" y="1036977"/>
                </a:lnTo>
                <a:lnTo>
                  <a:pt x="111585" y="1007156"/>
                </a:lnTo>
                <a:lnTo>
                  <a:pt x="120243" y="978298"/>
                </a:lnTo>
                <a:lnTo>
                  <a:pt x="132748" y="954249"/>
                </a:lnTo>
                <a:lnTo>
                  <a:pt x="149100" y="931163"/>
                </a:lnTo>
                <a:lnTo>
                  <a:pt x="168339" y="910962"/>
                </a:lnTo>
                <a:lnTo>
                  <a:pt x="190463" y="890761"/>
                </a:lnTo>
                <a:lnTo>
                  <a:pt x="213550" y="872484"/>
                </a:lnTo>
                <a:lnTo>
                  <a:pt x="237598" y="854207"/>
                </a:lnTo>
                <a:lnTo>
                  <a:pt x="261646" y="835930"/>
                </a:lnTo>
                <a:lnTo>
                  <a:pt x="285695" y="817653"/>
                </a:lnTo>
                <a:lnTo>
                  <a:pt x="307820" y="798415"/>
                </a:lnTo>
                <a:lnTo>
                  <a:pt x="327059" y="776290"/>
                </a:lnTo>
                <a:lnTo>
                  <a:pt x="344373" y="755127"/>
                </a:lnTo>
                <a:lnTo>
                  <a:pt x="357840" y="731079"/>
                </a:lnTo>
                <a:lnTo>
                  <a:pt x="369383" y="705106"/>
                </a:lnTo>
                <a:lnTo>
                  <a:pt x="379003" y="677209"/>
                </a:lnTo>
                <a:lnTo>
                  <a:pt x="387660" y="648350"/>
                </a:lnTo>
                <a:lnTo>
                  <a:pt x="395356" y="619492"/>
                </a:lnTo>
                <a:lnTo>
                  <a:pt x="403052" y="589672"/>
                </a:lnTo>
                <a:lnTo>
                  <a:pt x="411709" y="561776"/>
                </a:lnTo>
                <a:lnTo>
                  <a:pt x="421328" y="533879"/>
                </a:lnTo>
                <a:lnTo>
                  <a:pt x="432872" y="507907"/>
                </a:lnTo>
                <a:lnTo>
                  <a:pt x="447301" y="484821"/>
                </a:lnTo>
                <a:lnTo>
                  <a:pt x="464615" y="463658"/>
                </a:lnTo>
                <a:lnTo>
                  <a:pt x="485777" y="446342"/>
                </a:lnTo>
                <a:lnTo>
                  <a:pt x="508865" y="431914"/>
                </a:lnTo>
                <a:lnTo>
                  <a:pt x="534836" y="420370"/>
                </a:lnTo>
                <a:lnTo>
                  <a:pt x="562733" y="410751"/>
                </a:lnTo>
                <a:lnTo>
                  <a:pt x="590629" y="402093"/>
                </a:lnTo>
                <a:lnTo>
                  <a:pt x="620449" y="394397"/>
                </a:lnTo>
                <a:lnTo>
                  <a:pt x="649306" y="386701"/>
                </a:lnTo>
                <a:lnTo>
                  <a:pt x="678165" y="378044"/>
                </a:lnTo>
                <a:lnTo>
                  <a:pt x="706061" y="368425"/>
                </a:lnTo>
                <a:lnTo>
                  <a:pt x="732033" y="356881"/>
                </a:lnTo>
                <a:lnTo>
                  <a:pt x="756081" y="343415"/>
                </a:lnTo>
                <a:lnTo>
                  <a:pt x="777244" y="326100"/>
                </a:lnTo>
                <a:lnTo>
                  <a:pt x="799368" y="306860"/>
                </a:lnTo>
                <a:lnTo>
                  <a:pt x="818608" y="284735"/>
                </a:lnTo>
                <a:lnTo>
                  <a:pt x="836884" y="261649"/>
                </a:lnTo>
                <a:lnTo>
                  <a:pt x="855161" y="237601"/>
                </a:lnTo>
                <a:lnTo>
                  <a:pt x="873437" y="213551"/>
                </a:lnTo>
                <a:lnTo>
                  <a:pt x="891714" y="190465"/>
                </a:lnTo>
                <a:lnTo>
                  <a:pt x="911915" y="168340"/>
                </a:lnTo>
                <a:lnTo>
                  <a:pt x="932115" y="149102"/>
                </a:lnTo>
                <a:lnTo>
                  <a:pt x="955202" y="132748"/>
                </a:lnTo>
                <a:lnTo>
                  <a:pt x="979250" y="120243"/>
                </a:lnTo>
                <a:lnTo>
                  <a:pt x="1008109" y="111585"/>
                </a:lnTo>
                <a:lnTo>
                  <a:pt x="1037929" y="107738"/>
                </a:lnTo>
                <a:lnTo>
                  <a:pt x="1068710" y="106776"/>
                </a:lnTo>
                <a:lnTo>
                  <a:pt x="1101415" y="109662"/>
                </a:lnTo>
                <a:lnTo>
                  <a:pt x="1134122" y="113510"/>
                </a:lnTo>
                <a:lnTo>
                  <a:pt x="1166828" y="118320"/>
                </a:lnTo>
                <a:lnTo>
                  <a:pt x="1199534" y="122167"/>
                </a:lnTo>
                <a:lnTo>
                  <a:pt x="1232239" y="124091"/>
                </a:lnTo>
                <a:lnTo>
                  <a:pt x="1263984" y="124091"/>
                </a:lnTo>
                <a:lnTo>
                  <a:pt x="1293804" y="120243"/>
                </a:lnTo>
                <a:lnTo>
                  <a:pt x="1323624" y="112547"/>
                </a:lnTo>
                <a:lnTo>
                  <a:pt x="1352482" y="101004"/>
                </a:lnTo>
                <a:lnTo>
                  <a:pt x="1381339" y="85613"/>
                </a:lnTo>
                <a:lnTo>
                  <a:pt x="1410198" y="70222"/>
                </a:lnTo>
                <a:lnTo>
                  <a:pt x="1439055" y="52907"/>
                </a:lnTo>
                <a:lnTo>
                  <a:pt x="1466952" y="36554"/>
                </a:lnTo>
                <a:lnTo>
                  <a:pt x="1496772" y="22125"/>
                </a:lnTo>
                <a:lnTo>
                  <a:pt x="1525630" y="10581"/>
                </a:lnTo>
                <a:lnTo>
                  <a:pt x="1555450" y="2885"/>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Smiling Face with No Fill">
            <a:extLst>
              <a:ext uri="{FF2B5EF4-FFF2-40B4-BE49-F238E27FC236}">
                <a16:creationId xmlns:a16="http://schemas.microsoft.com/office/drawing/2014/main" id="{CF5685C8-A3D8-4DEF-83C3-C7839AAF6C7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358900" y="1299439"/>
            <a:ext cx="2039112" cy="2039112"/>
          </a:xfrm>
          <a:prstGeom prst="rect">
            <a:avLst/>
          </a:prstGeom>
        </p:spPr>
      </p:pic>
      <p:pic>
        <p:nvPicPr>
          <p:cNvPr id="15" name="Picture 14">
            <a:extLst>
              <a:ext uri="{FF2B5EF4-FFF2-40B4-BE49-F238E27FC236}">
                <a16:creationId xmlns:a16="http://schemas.microsoft.com/office/drawing/2014/main" id="{CB3BDA92-1B40-49AF-A047-B900951F8D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12558" y="1302318"/>
            <a:ext cx="2036233" cy="2036233"/>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Graphic 4" descr="Megaphone">
            <a:extLst>
              <a:ext uri="{FF2B5EF4-FFF2-40B4-BE49-F238E27FC236}">
                <a16:creationId xmlns:a16="http://schemas.microsoft.com/office/drawing/2014/main" id="{29D3C82B-36CA-41B0-9E6F-FB49D856793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827556" y="1231266"/>
            <a:ext cx="2036233" cy="2036233"/>
          </a:xfrm>
          <a:prstGeom prst="rect">
            <a:avLst/>
          </a:prstGeom>
        </p:spPr>
      </p:pic>
    </p:spTree>
    <p:extLst>
      <p:ext uri="{BB962C8B-B14F-4D97-AF65-F5344CB8AC3E}">
        <p14:creationId xmlns:p14="http://schemas.microsoft.com/office/powerpoint/2010/main" val="8846462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 name="Freeform 6">
            <a:extLst>
              <a:ext uri="{FF2B5EF4-FFF2-40B4-BE49-F238E27FC236}">
                <a16:creationId xmlns:a16="http://schemas.microsoft.com/office/drawing/2014/main" id="{B217C2AD-51B4-40CE-A71F-F5D3F846D9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30" name="Rectangle 21">
            <a:extLst>
              <a:ext uri="{FF2B5EF4-FFF2-40B4-BE49-F238E27FC236}">
                <a16:creationId xmlns:a16="http://schemas.microsoft.com/office/drawing/2014/main" id="{6F1BF92E-23CF-4BFE-9E1F-C359BACFA3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31" name="Rectangle 23">
            <a:extLst>
              <a:ext uri="{FF2B5EF4-FFF2-40B4-BE49-F238E27FC236}">
                <a16:creationId xmlns:a16="http://schemas.microsoft.com/office/drawing/2014/main" id="{0E624BD9-62FB-467A-ACDC-4836ADC5FE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Gill Sans MT" panose="020B0502020104020203"/>
              <a:ea typeface="+mn-ea"/>
              <a:cs typeface="+mn-cs"/>
            </a:endParaRPr>
          </a:p>
        </p:txBody>
      </p:sp>
      <p:sp>
        <p:nvSpPr>
          <p:cNvPr id="32" name="Freeform 13">
            <a:extLst>
              <a:ext uri="{FF2B5EF4-FFF2-40B4-BE49-F238E27FC236}">
                <a16:creationId xmlns:a16="http://schemas.microsoft.com/office/drawing/2014/main" id="{4C973920-672E-443D-8D2E-2D1E3853A0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flipH="1">
            <a:off x="141730" y="0"/>
            <a:ext cx="7789615" cy="6858000"/>
          </a:xfrm>
          <a:custGeom>
            <a:avLst/>
            <a:gdLst>
              <a:gd name="connsiteX0" fmla="*/ 9807836 w 9807836"/>
              <a:gd name="connsiteY0" fmla="*/ 0 h 6858000"/>
              <a:gd name="connsiteX1" fmla="*/ 0 w 9807836"/>
              <a:gd name="connsiteY1" fmla="*/ 0 h 6858000"/>
              <a:gd name="connsiteX2" fmla="*/ 26987 w 9807836"/>
              <a:gd name="connsiteY2" fmla="*/ 87312 h 6858000"/>
              <a:gd name="connsiteX3" fmla="*/ 52387 w 9807836"/>
              <a:gd name="connsiteY3" fmla="*/ 174625 h 6858000"/>
              <a:gd name="connsiteX4" fmla="*/ 77787 w 9807836"/>
              <a:gd name="connsiteY4" fmla="*/ 263525 h 6858000"/>
              <a:gd name="connsiteX5" fmla="*/ 100012 w 9807836"/>
              <a:gd name="connsiteY5" fmla="*/ 354012 h 6858000"/>
              <a:gd name="connsiteX6" fmla="*/ 127000 w 9807836"/>
              <a:gd name="connsiteY6" fmla="*/ 441325 h 6858000"/>
              <a:gd name="connsiteX7" fmla="*/ 155575 w 9807836"/>
              <a:gd name="connsiteY7" fmla="*/ 525462 h 6858000"/>
              <a:gd name="connsiteX8" fmla="*/ 192087 w 9807836"/>
              <a:gd name="connsiteY8" fmla="*/ 604837 h 6858000"/>
              <a:gd name="connsiteX9" fmla="*/ 234950 w 9807836"/>
              <a:gd name="connsiteY9" fmla="*/ 677862 h 6858000"/>
              <a:gd name="connsiteX10" fmla="*/ 282575 w 9807836"/>
              <a:gd name="connsiteY10" fmla="*/ 739775 h 6858000"/>
              <a:gd name="connsiteX11" fmla="*/ 334962 w 9807836"/>
              <a:gd name="connsiteY11" fmla="*/ 798512 h 6858000"/>
              <a:gd name="connsiteX12" fmla="*/ 395287 w 9807836"/>
              <a:gd name="connsiteY12" fmla="*/ 852487 h 6858000"/>
              <a:gd name="connsiteX13" fmla="*/ 458787 w 9807836"/>
              <a:gd name="connsiteY13" fmla="*/ 906462 h 6858000"/>
              <a:gd name="connsiteX14" fmla="*/ 525462 w 9807836"/>
              <a:gd name="connsiteY14" fmla="*/ 957262 h 6858000"/>
              <a:gd name="connsiteX15" fmla="*/ 592137 w 9807836"/>
              <a:gd name="connsiteY15" fmla="*/ 1008062 h 6858000"/>
              <a:gd name="connsiteX16" fmla="*/ 660400 w 9807836"/>
              <a:gd name="connsiteY16" fmla="*/ 1060450 h 6858000"/>
              <a:gd name="connsiteX17" fmla="*/ 725487 w 9807836"/>
              <a:gd name="connsiteY17" fmla="*/ 1111250 h 6858000"/>
              <a:gd name="connsiteX18" fmla="*/ 787400 w 9807836"/>
              <a:gd name="connsiteY18" fmla="*/ 1165225 h 6858000"/>
              <a:gd name="connsiteX19" fmla="*/ 844550 w 9807836"/>
              <a:gd name="connsiteY19" fmla="*/ 1223962 h 6858000"/>
              <a:gd name="connsiteX20" fmla="*/ 896937 w 9807836"/>
              <a:gd name="connsiteY20" fmla="*/ 1282700 h 6858000"/>
              <a:gd name="connsiteX21" fmla="*/ 939800 w 9807836"/>
              <a:gd name="connsiteY21" fmla="*/ 1346200 h 6858000"/>
              <a:gd name="connsiteX22" fmla="*/ 976312 w 9807836"/>
              <a:gd name="connsiteY22" fmla="*/ 1417637 h 6858000"/>
              <a:gd name="connsiteX23" fmla="*/ 998537 w 9807836"/>
              <a:gd name="connsiteY23" fmla="*/ 1487487 h 6858000"/>
              <a:gd name="connsiteX24" fmla="*/ 1012825 w 9807836"/>
              <a:gd name="connsiteY24" fmla="*/ 1565275 h 6858000"/>
              <a:gd name="connsiteX25" fmla="*/ 1019175 w 9807836"/>
              <a:gd name="connsiteY25" fmla="*/ 1641475 h 6858000"/>
              <a:gd name="connsiteX26" fmla="*/ 1017587 w 9807836"/>
              <a:gd name="connsiteY26" fmla="*/ 1722437 h 6858000"/>
              <a:gd name="connsiteX27" fmla="*/ 1011237 w 9807836"/>
              <a:gd name="connsiteY27" fmla="*/ 1803400 h 6858000"/>
              <a:gd name="connsiteX28" fmla="*/ 1003300 w 9807836"/>
              <a:gd name="connsiteY28" fmla="*/ 1887537 h 6858000"/>
              <a:gd name="connsiteX29" fmla="*/ 992187 w 9807836"/>
              <a:gd name="connsiteY29" fmla="*/ 1971675 h 6858000"/>
              <a:gd name="connsiteX30" fmla="*/ 979487 w 9807836"/>
              <a:gd name="connsiteY30" fmla="*/ 2055812 h 6858000"/>
              <a:gd name="connsiteX31" fmla="*/ 969962 w 9807836"/>
              <a:gd name="connsiteY31" fmla="*/ 2139950 h 6858000"/>
              <a:gd name="connsiteX32" fmla="*/ 963612 w 9807836"/>
              <a:gd name="connsiteY32" fmla="*/ 2224087 h 6858000"/>
              <a:gd name="connsiteX33" fmla="*/ 958850 w 9807836"/>
              <a:gd name="connsiteY33" fmla="*/ 2305050 h 6858000"/>
              <a:gd name="connsiteX34" fmla="*/ 963612 w 9807836"/>
              <a:gd name="connsiteY34" fmla="*/ 2384425 h 6858000"/>
              <a:gd name="connsiteX35" fmla="*/ 973137 w 9807836"/>
              <a:gd name="connsiteY35" fmla="*/ 2462212 h 6858000"/>
              <a:gd name="connsiteX36" fmla="*/ 993775 w 9807836"/>
              <a:gd name="connsiteY36" fmla="*/ 2543175 h 6858000"/>
              <a:gd name="connsiteX37" fmla="*/ 1025525 w 9807836"/>
              <a:gd name="connsiteY37" fmla="*/ 2622550 h 6858000"/>
              <a:gd name="connsiteX38" fmla="*/ 1063625 w 9807836"/>
              <a:gd name="connsiteY38" fmla="*/ 2701925 h 6858000"/>
              <a:gd name="connsiteX39" fmla="*/ 1106487 w 9807836"/>
              <a:gd name="connsiteY39" fmla="*/ 2781300 h 6858000"/>
              <a:gd name="connsiteX40" fmla="*/ 1150937 w 9807836"/>
              <a:gd name="connsiteY40" fmla="*/ 2859087 h 6858000"/>
              <a:gd name="connsiteX41" fmla="*/ 1198562 w 9807836"/>
              <a:gd name="connsiteY41" fmla="*/ 2938462 h 6858000"/>
              <a:gd name="connsiteX42" fmla="*/ 1241425 w 9807836"/>
              <a:gd name="connsiteY42" fmla="*/ 3017837 h 6858000"/>
              <a:gd name="connsiteX43" fmla="*/ 1284288 w 9807836"/>
              <a:gd name="connsiteY43" fmla="*/ 3098800 h 6858000"/>
              <a:gd name="connsiteX44" fmla="*/ 1320800 w 9807836"/>
              <a:gd name="connsiteY44" fmla="*/ 3179762 h 6858000"/>
              <a:gd name="connsiteX45" fmla="*/ 1349375 w 9807836"/>
              <a:gd name="connsiteY45" fmla="*/ 3260725 h 6858000"/>
              <a:gd name="connsiteX46" fmla="*/ 1365250 w 9807836"/>
              <a:gd name="connsiteY46" fmla="*/ 3343275 h 6858000"/>
              <a:gd name="connsiteX47" fmla="*/ 1374775 w 9807836"/>
              <a:gd name="connsiteY47" fmla="*/ 3429000 h 6858000"/>
              <a:gd name="connsiteX48" fmla="*/ 1365250 w 9807836"/>
              <a:gd name="connsiteY48" fmla="*/ 3514725 h 6858000"/>
              <a:gd name="connsiteX49" fmla="*/ 1349375 w 9807836"/>
              <a:gd name="connsiteY49" fmla="*/ 3597275 h 6858000"/>
              <a:gd name="connsiteX50" fmla="*/ 1320800 w 9807836"/>
              <a:gd name="connsiteY50" fmla="*/ 3678237 h 6858000"/>
              <a:gd name="connsiteX51" fmla="*/ 1284288 w 9807836"/>
              <a:gd name="connsiteY51" fmla="*/ 3759200 h 6858000"/>
              <a:gd name="connsiteX52" fmla="*/ 1241425 w 9807836"/>
              <a:gd name="connsiteY52" fmla="*/ 3840162 h 6858000"/>
              <a:gd name="connsiteX53" fmla="*/ 1198562 w 9807836"/>
              <a:gd name="connsiteY53" fmla="*/ 3919537 h 6858000"/>
              <a:gd name="connsiteX54" fmla="*/ 1150937 w 9807836"/>
              <a:gd name="connsiteY54" fmla="*/ 3998912 h 6858000"/>
              <a:gd name="connsiteX55" fmla="*/ 1106487 w 9807836"/>
              <a:gd name="connsiteY55" fmla="*/ 4076700 h 6858000"/>
              <a:gd name="connsiteX56" fmla="*/ 1063625 w 9807836"/>
              <a:gd name="connsiteY56" fmla="*/ 4156075 h 6858000"/>
              <a:gd name="connsiteX57" fmla="*/ 1025525 w 9807836"/>
              <a:gd name="connsiteY57" fmla="*/ 4235450 h 6858000"/>
              <a:gd name="connsiteX58" fmla="*/ 993775 w 9807836"/>
              <a:gd name="connsiteY58" fmla="*/ 4314825 h 6858000"/>
              <a:gd name="connsiteX59" fmla="*/ 973137 w 9807836"/>
              <a:gd name="connsiteY59" fmla="*/ 4395787 h 6858000"/>
              <a:gd name="connsiteX60" fmla="*/ 963612 w 9807836"/>
              <a:gd name="connsiteY60" fmla="*/ 4473575 h 6858000"/>
              <a:gd name="connsiteX61" fmla="*/ 958850 w 9807836"/>
              <a:gd name="connsiteY61" fmla="*/ 4552950 h 6858000"/>
              <a:gd name="connsiteX62" fmla="*/ 963612 w 9807836"/>
              <a:gd name="connsiteY62" fmla="*/ 4633912 h 6858000"/>
              <a:gd name="connsiteX63" fmla="*/ 969962 w 9807836"/>
              <a:gd name="connsiteY63" fmla="*/ 4718050 h 6858000"/>
              <a:gd name="connsiteX64" fmla="*/ 979487 w 9807836"/>
              <a:gd name="connsiteY64" fmla="*/ 4802187 h 6858000"/>
              <a:gd name="connsiteX65" fmla="*/ 992187 w 9807836"/>
              <a:gd name="connsiteY65" fmla="*/ 4886325 h 6858000"/>
              <a:gd name="connsiteX66" fmla="*/ 1003300 w 9807836"/>
              <a:gd name="connsiteY66" fmla="*/ 4970462 h 6858000"/>
              <a:gd name="connsiteX67" fmla="*/ 1011237 w 9807836"/>
              <a:gd name="connsiteY67" fmla="*/ 5054600 h 6858000"/>
              <a:gd name="connsiteX68" fmla="*/ 1017587 w 9807836"/>
              <a:gd name="connsiteY68" fmla="*/ 5135562 h 6858000"/>
              <a:gd name="connsiteX69" fmla="*/ 1019175 w 9807836"/>
              <a:gd name="connsiteY69" fmla="*/ 5216525 h 6858000"/>
              <a:gd name="connsiteX70" fmla="*/ 1012825 w 9807836"/>
              <a:gd name="connsiteY70" fmla="*/ 5292725 h 6858000"/>
              <a:gd name="connsiteX71" fmla="*/ 998537 w 9807836"/>
              <a:gd name="connsiteY71" fmla="*/ 5370512 h 6858000"/>
              <a:gd name="connsiteX72" fmla="*/ 976312 w 9807836"/>
              <a:gd name="connsiteY72" fmla="*/ 5440362 h 6858000"/>
              <a:gd name="connsiteX73" fmla="*/ 939800 w 9807836"/>
              <a:gd name="connsiteY73" fmla="*/ 5511800 h 6858000"/>
              <a:gd name="connsiteX74" fmla="*/ 896937 w 9807836"/>
              <a:gd name="connsiteY74" fmla="*/ 5575300 h 6858000"/>
              <a:gd name="connsiteX75" fmla="*/ 844550 w 9807836"/>
              <a:gd name="connsiteY75" fmla="*/ 5634037 h 6858000"/>
              <a:gd name="connsiteX76" fmla="*/ 787400 w 9807836"/>
              <a:gd name="connsiteY76" fmla="*/ 5692775 h 6858000"/>
              <a:gd name="connsiteX77" fmla="*/ 725487 w 9807836"/>
              <a:gd name="connsiteY77" fmla="*/ 5746750 h 6858000"/>
              <a:gd name="connsiteX78" fmla="*/ 660400 w 9807836"/>
              <a:gd name="connsiteY78" fmla="*/ 5797550 h 6858000"/>
              <a:gd name="connsiteX79" fmla="*/ 592137 w 9807836"/>
              <a:gd name="connsiteY79" fmla="*/ 5849937 h 6858000"/>
              <a:gd name="connsiteX80" fmla="*/ 525462 w 9807836"/>
              <a:gd name="connsiteY80" fmla="*/ 5900737 h 6858000"/>
              <a:gd name="connsiteX81" fmla="*/ 458787 w 9807836"/>
              <a:gd name="connsiteY81" fmla="*/ 5951537 h 6858000"/>
              <a:gd name="connsiteX82" fmla="*/ 395287 w 9807836"/>
              <a:gd name="connsiteY82" fmla="*/ 6005512 h 6858000"/>
              <a:gd name="connsiteX83" fmla="*/ 334962 w 9807836"/>
              <a:gd name="connsiteY83" fmla="*/ 6059487 h 6858000"/>
              <a:gd name="connsiteX84" fmla="*/ 282575 w 9807836"/>
              <a:gd name="connsiteY84" fmla="*/ 6118225 h 6858000"/>
              <a:gd name="connsiteX85" fmla="*/ 234950 w 9807836"/>
              <a:gd name="connsiteY85" fmla="*/ 6180137 h 6858000"/>
              <a:gd name="connsiteX86" fmla="*/ 192087 w 9807836"/>
              <a:gd name="connsiteY86" fmla="*/ 6253162 h 6858000"/>
              <a:gd name="connsiteX87" fmla="*/ 155575 w 9807836"/>
              <a:gd name="connsiteY87" fmla="*/ 6332537 h 6858000"/>
              <a:gd name="connsiteX88" fmla="*/ 127000 w 9807836"/>
              <a:gd name="connsiteY88" fmla="*/ 6416675 h 6858000"/>
              <a:gd name="connsiteX89" fmla="*/ 100012 w 9807836"/>
              <a:gd name="connsiteY89" fmla="*/ 6503987 h 6858000"/>
              <a:gd name="connsiteX90" fmla="*/ 77787 w 9807836"/>
              <a:gd name="connsiteY90" fmla="*/ 6594475 h 6858000"/>
              <a:gd name="connsiteX91" fmla="*/ 52387 w 9807836"/>
              <a:gd name="connsiteY91" fmla="*/ 6683375 h 6858000"/>
              <a:gd name="connsiteX92" fmla="*/ 26987 w 9807836"/>
              <a:gd name="connsiteY92" fmla="*/ 6770687 h 6858000"/>
              <a:gd name="connsiteX93" fmla="*/ 0 w 9807836"/>
              <a:gd name="connsiteY93" fmla="*/ 6858000 h 6858000"/>
              <a:gd name="connsiteX94" fmla="*/ 9807836 w 9807836"/>
              <a:gd name="connsiteY94" fmla="*/ 6858000 h 6858000"/>
              <a:gd name="connsiteX95" fmla="*/ 9807836 w 9807836"/>
              <a:gd name="connsiteY9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9807836" h="6858000">
                <a:moveTo>
                  <a:pt x="9807836" y="0"/>
                </a:moveTo>
                <a:lnTo>
                  <a:pt x="0" y="0"/>
                </a:lnTo>
                <a:lnTo>
                  <a:pt x="26987" y="87312"/>
                </a:lnTo>
                <a:lnTo>
                  <a:pt x="52387" y="174625"/>
                </a:lnTo>
                <a:lnTo>
                  <a:pt x="77787" y="263525"/>
                </a:lnTo>
                <a:lnTo>
                  <a:pt x="100012" y="354012"/>
                </a:lnTo>
                <a:lnTo>
                  <a:pt x="127000" y="441325"/>
                </a:lnTo>
                <a:lnTo>
                  <a:pt x="155575" y="525462"/>
                </a:lnTo>
                <a:lnTo>
                  <a:pt x="192087" y="604837"/>
                </a:lnTo>
                <a:lnTo>
                  <a:pt x="234950" y="677862"/>
                </a:lnTo>
                <a:lnTo>
                  <a:pt x="282575" y="739775"/>
                </a:lnTo>
                <a:lnTo>
                  <a:pt x="334962" y="798512"/>
                </a:lnTo>
                <a:lnTo>
                  <a:pt x="395287" y="852487"/>
                </a:lnTo>
                <a:lnTo>
                  <a:pt x="458787" y="906462"/>
                </a:lnTo>
                <a:lnTo>
                  <a:pt x="525462" y="957262"/>
                </a:lnTo>
                <a:lnTo>
                  <a:pt x="592137" y="1008062"/>
                </a:lnTo>
                <a:lnTo>
                  <a:pt x="660400" y="1060450"/>
                </a:lnTo>
                <a:lnTo>
                  <a:pt x="725487" y="1111250"/>
                </a:lnTo>
                <a:lnTo>
                  <a:pt x="787400" y="1165225"/>
                </a:lnTo>
                <a:lnTo>
                  <a:pt x="844550" y="1223962"/>
                </a:lnTo>
                <a:lnTo>
                  <a:pt x="896937" y="1282700"/>
                </a:lnTo>
                <a:lnTo>
                  <a:pt x="939800" y="1346200"/>
                </a:lnTo>
                <a:lnTo>
                  <a:pt x="976312" y="1417637"/>
                </a:lnTo>
                <a:lnTo>
                  <a:pt x="998537" y="1487487"/>
                </a:lnTo>
                <a:lnTo>
                  <a:pt x="1012825" y="1565275"/>
                </a:lnTo>
                <a:lnTo>
                  <a:pt x="1019175" y="1641475"/>
                </a:lnTo>
                <a:lnTo>
                  <a:pt x="1017587" y="1722437"/>
                </a:lnTo>
                <a:lnTo>
                  <a:pt x="1011237" y="1803400"/>
                </a:lnTo>
                <a:lnTo>
                  <a:pt x="1003300" y="1887537"/>
                </a:lnTo>
                <a:lnTo>
                  <a:pt x="992187" y="1971675"/>
                </a:lnTo>
                <a:lnTo>
                  <a:pt x="979487" y="2055812"/>
                </a:lnTo>
                <a:lnTo>
                  <a:pt x="969962" y="2139950"/>
                </a:lnTo>
                <a:lnTo>
                  <a:pt x="963612" y="2224087"/>
                </a:lnTo>
                <a:lnTo>
                  <a:pt x="958850" y="2305050"/>
                </a:lnTo>
                <a:lnTo>
                  <a:pt x="963612" y="2384425"/>
                </a:lnTo>
                <a:lnTo>
                  <a:pt x="973137" y="2462212"/>
                </a:lnTo>
                <a:lnTo>
                  <a:pt x="993775" y="2543175"/>
                </a:lnTo>
                <a:lnTo>
                  <a:pt x="1025525" y="2622550"/>
                </a:lnTo>
                <a:lnTo>
                  <a:pt x="1063625" y="2701925"/>
                </a:lnTo>
                <a:lnTo>
                  <a:pt x="1106487" y="2781300"/>
                </a:lnTo>
                <a:lnTo>
                  <a:pt x="1150937" y="2859087"/>
                </a:lnTo>
                <a:lnTo>
                  <a:pt x="1198562" y="2938462"/>
                </a:lnTo>
                <a:lnTo>
                  <a:pt x="1241425" y="3017837"/>
                </a:lnTo>
                <a:lnTo>
                  <a:pt x="1284288" y="3098800"/>
                </a:lnTo>
                <a:lnTo>
                  <a:pt x="1320800" y="3179762"/>
                </a:lnTo>
                <a:lnTo>
                  <a:pt x="1349375" y="3260725"/>
                </a:lnTo>
                <a:lnTo>
                  <a:pt x="1365250" y="3343275"/>
                </a:lnTo>
                <a:lnTo>
                  <a:pt x="1374775" y="3429000"/>
                </a:lnTo>
                <a:lnTo>
                  <a:pt x="1365250" y="3514725"/>
                </a:lnTo>
                <a:lnTo>
                  <a:pt x="1349375" y="3597275"/>
                </a:lnTo>
                <a:lnTo>
                  <a:pt x="1320800" y="3678237"/>
                </a:lnTo>
                <a:lnTo>
                  <a:pt x="1284288" y="3759200"/>
                </a:lnTo>
                <a:lnTo>
                  <a:pt x="1241425" y="3840162"/>
                </a:lnTo>
                <a:lnTo>
                  <a:pt x="1198562" y="3919537"/>
                </a:lnTo>
                <a:lnTo>
                  <a:pt x="1150937" y="3998912"/>
                </a:lnTo>
                <a:lnTo>
                  <a:pt x="1106487" y="4076700"/>
                </a:lnTo>
                <a:lnTo>
                  <a:pt x="1063625" y="4156075"/>
                </a:lnTo>
                <a:lnTo>
                  <a:pt x="1025525" y="4235450"/>
                </a:lnTo>
                <a:lnTo>
                  <a:pt x="993775" y="4314825"/>
                </a:lnTo>
                <a:lnTo>
                  <a:pt x="973137" y="4395787"/>
                </a:lnTo>
                <a:lnTo>
                  <a:pt x="963612" y="4473575"/>
                </a:lnTo>
                <a:lnTo>
                  <a:pt x="958850" y="4552950"/>
                </a:lnTo>
                <a:lnTo>
                  <a:pt x="963612" y="4633912"/>
                </a:lnTo>
                <a:lnTo>
                  <a:pt x="969962" y="4718050"/>
                </a:lnTo>
                <a:lnTo>
                  <a:pt x="979487" y="4802187"/>
                </a:lnTo>
                <a:lnTo>
                  <a:pt x="992187" y="4886325"/>
                </a:lnTo>
                <a:lnTo>
                  <a:pt x="1003300" y="4970462"/>
                </a:lnTo>
                <a:lnTo>
                  <a:pt x="1011237" y="5054600"/>
                </a:lnTo>
                <a:lnTo>
                  <a:pt x="1017587" y="5135562"/>
                </a:lnTo>
                <a:lnTo>
                  <a:pt x="1019175" y="5216525"/>
                </a:lnTo>
                <a:lnTo>
                  <a:pt x="1012825" y="5292725"/>
                </a:lnTo>
                <a:lnTo>
                  <a:pt x="998537" y="5370512"/>
                </a:lnTo>
                <a:lnTo>
                  <a:pt x="976312" y="5440362"/>
                </a:lnTo>
                <a:lnTo>
                  <a:pt x="939800" y="5511800"/>
                </a:lnTo>
                <a:lnTo>
                  <a:pt x="896937" y="5575300"/>
                </a:lnTo>
                <a:lnTo>
                  <a:pt x="844550" y="5634037"/>
                </a:lnTo>
                <a:lnTo>
                  <a:pt x="787400" y="5692775"/>
                </a:lnTo>
                <a:lnTo>
                  <a:pt x="725487" y="5746750"/>
                </a:lnTo>
                <a:lnTo>
                  <a:pt x="660400" y="5797550"/>
                </a:lnTo>
                <a:lnTo>
                  <a:pt x="592137" y="5849937"/>
                </a:lnTo>
                <a:lnTo>
                  <a:pt x="525462" y="5900737"/>
                </a:lnTo>
                <a:lnTo>
                  <a:pt x="458787" y="5951537"/>
                </a:lnTo>
                <a:lnTo>
                  <a:pt x="395287" y="6005512"/>
                </a:lnTo>
                <a:lnTo>
                  <a:pt x="334962" y="6059487"/>
                </a:lnTo>
                <a:lnTo>
                  <a:pt x="282575" y="6118225"/>
                </a:lnTo>
                <a:lnTo>
                  <a:pt x="234950" y="6180137"/>
                </a:lnTo>
                <a:lnTo>
                  <a:pt x="192087" y="6253162"/>
                </a:lnTo>
                <a:lnTo>
                  <a:pt x="155575" y="6332537"/>
                </a:lnTo>
                <a:lnTo>
                  <a:pt x="127000" y="6416675"/>
                </a:lnTo>
                <a:lnTo>
                  <a:pt x="100012" y="6503987"/>
                </a:lnTo>
                <a:lnTo>
                  <a:pt x="77787" y="6594475"/>
                </a:lnTo>
                <a:lnTo>
                  <a:pt x="52387" y="6683375"/>
                </a:lnTo>
                <a:lnTo>
                  <a:pt x="26987" y="6770687"/>
                </a:lnTo>
                <a:lnTo>
                  <a:pt x="0" y="6858000"/>
                </a:lnTo>
                <a:lnTo>
                  <a:pt x="9807836" y="6858000"/>
                </a:lnTo>
                <a:lnTo>
                  <a:pt x="9807836" y="0"/>
                </a:lnTo>
                <a:close/>
              </a:path>
            </a:pathLst>
          </a:custGeom>
          <a:solidFill>
            <a:schemeClr val="accent1"/>
          </a:solidFill>
          <a:ln w="0">
            <a:noFill/>
            <a:prstDash val="solid"/>
            <a:round/>
            <a:headEnd/>
            <a:tailEnd/>
          </a:ln>
        </p:spPr>
      </p:sp>
      <p:sp>
        <p:nvSpPr>
          <p:cNvPr id="2" name="Title 1">
            <a:extLst>
              <a:ext uri="{FF2B5EF4-FFF2-40B4-BE49-F238E27FC236}">
                <a16:creationId xmlns:a16="http://schemas.microsoft.com/office/drawing/2014/main" id="{36799F13-CFF1-4269-A16F-88CE9014E098}"/>
              </a:ext>
            </a:extLst>
          </p:cNvPr>
          <p:cNvSpPr>
            <a:spLocks noGrp="1"/>
          </p:cNvSpPr>
          <p:nvPr>
            <p:ph type="title"/>
          </p:nvPr>
        </p:nvSpPr>
        <p:spPr>
          <a:xfrm>
            <a:off x="504825" y="1231894"/>
            <a:ext cx="6404655" cy="4339177"/>
          </a:xfrm>
        </p:spPr>
        <p:txBody>
          <a:bodyPr vert="horz" lIns="91440" tIns="45720" rIns="91440" bIns="45720" rtlCol="0" anchor="ctr">
            <a:normAutofit/>
          </a:bodyPr>
          <a:lstStyle/>
          <a:p>
            <a:r>
              <a:rPr lang="en-US" sz="5500" spc="800" dirty="0">
                <a:solidFill>
                  <a:srgbClr val="2A1A00"/>
                </a:solidFill>
              </a:rPr>
              <a:t>Management of RCs in construction</a:t>
            </a:r>
          </a:p>
        </p:txBody>
      </p:sp>
      <p:sp>
        <p:nvSpPr>
          <p:cNvPr id="28" name="Rectangle 27">
            <a:extLst>
              <a:ext uri="{FF2B5EF4-FFF2-40B4-BE49-F238E27FC236}">
                <a16:creationId xmlns:a16="http://schemas.microsoft.com/office/drawing/2014/main" id="{4363DD75-42D3-453C-A84D-D18B4215C9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83464" cy="6858000"/>
          </a:xfrm>
          <a:prstGeom prst="rect">
            <a:avLst/>
          </a:prstGeom>
          <a:solidFill>
            <a:srgbClr val="2A1A00"/>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6" name="Graphic 5" descr="Checklist">
            <a:extLst>
              <a:ext uri="{FF2B5EF4-FFF2-40B4-BE49-F238E27FC236}">
                <a16:creationId xmlns:a16="http://schemas.microsoft.com/office/drawing/2014/main" id="{3949E817-937C-4835-9EC1-0F1B8B0FE22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552944" y="1433476"/>
            <a:ext cx="3995592" cy="3995592"/>
          </a:xfrm>
          <a:prstGeom prst="rect">
            <a:avLst/>
          </a:prstGeom>
        </p:spPr>
      </p:pic>
    </p:spTree>
    <p:extLst>
      <p:ext uri="{BB962C8B-B14F-4D97-AF65-F5344CB8AC3E}">
        <p14:creationId xmlns:p14="http://schemas.microsoft.com/office/powerpoint/2010/main" val="5388502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18CC25-7910-4E90-A32F-06DE966A465B}"/>
              </a:ext>
            </a:extLst>
          </p:cNvPr>
          <p:cNvSpPr>
            <a:spLocks noGrp="1"/>
          </p:cNvSpPr>
          <p:nvPr>
            <p:ph type="title"/>
          </p:nvPr>
        </p:nvSpPr>
        <p:spPr>
          <a:xfrm>
            <a:off x="1251678" y="382385"/>
            <a:ext cx="10178322" cy="937129"/>
          </a:xfrm>
        </p:spPr>
        <p:txBody>
          <a:bodyPr>
            <a:normAutofit/>
          </a:bodyPr>
          <a:lstStyle/>
          <a:p>
            <a:r>
              <a:rPr lang="en-IE" sz="4600" dirty="0"/>
              <a:t>how much do you know about rcs?</a:t>
            </a:r>
          </a:p>
        </p:txBody>
      </p:sp>
      <p:sp>
        <p:nvSpPr>
          <p:cNvPr id="3" name="Content Placeholder 2">
            <a:extLst>
              <a:ext uri="{FF2B5EF4-FFF2-40B4-BE49-F238E27FC236}">
                <a16:creationId xmlns:a16="http://schemas.microsoft.com/office/drawing/2014/main" id="{AE7DFF4E-0365-4B7C-A59E-F822AA57842F}"/>
              </a:ext>
            </a:extLst>
          </p:cNvPr>
          <p:cNvSpPr>
            <a:spLocks noGrp="1"/>
          </p:cNvSpPr>
          <p:nvPr>
            <p:ph idx="1"/>
          </p:nvPr>
        </p:nvSpPr>
        <p:spPr>
          <a:xfrm>
            <a:off x="1251678" y="1238491"/>
            <a:ext cx="10178322" cy="5237124"/>
          </a:xfrm>
        </p:spPr>
        <p:txBody>
          <a:bodyPr>
            <a:noAutofit/>
          </a:bodyPr>
          <a:lstStyle/>
          <a:p>
            <a:pPr marL="457200" indent="-457200">
              <a:buFont typeface="+mj-lt"/>
              <a:buAutoNum type="arabicPeriod"/>
            </a:pPr>
            <a:r>
              <a:rPr lang="en-IE" b="1" dirty="0">
                <a:solidFill>
                  <a:schemeClr val="tx1"/>
                </a:solidFill>
              </a:rPr>
              <a:t>What is RCS?</a:t>
            </a:r>
          </a:p>
          <a:p>
            <a:pPr lvl="1"/>
            <a:r>
              <a:rPr lang="en-IE" sz="2000" dirty="0">
                <a:solidFill>
                  <a:schemeClr val="tx1"/>
                </a:solidFill>
              </a:rPr>
              <a:t>Crystalline silica is a naturally occurring substance typically found in stone (particularly sandstone, shale, granite and slate), in sand and also in products such as bricks, tiles, concrete and cement. Respirable Crystalline Silica (RCS) occurs when these materials are worked on to release a very fine, inhalable dust. </a:t>
            </a:r>
          </a:p>
          <a:p>
            <a:pPr marL="457200" indent="-457200">
              <a:buFont typeface="+mj-lt"/>
              <a:buAutoNum type="arabicPeriod"/>
            </a:pPr>
            <a:r>
              <a:rPr lang="en-IE" b="1" dirty="0">
                <a:solidFill>
                  <a:schemeClr val="tx1"/>
                </a:solidFill>
              </a:rPr>
              <a:t>How can a person be exposed to RCS?</a:t>
            </a:r>
          </a:p>
          <a:p>
            <a:pPr lvl="1"/>
            <a:r>
              <a:rPr lang="en-IE" sz="2000" dirty="0">
                <a:solidFill>
                  <a:schemeClr val="tx1"/>
                </a:solidFill>
              </a:rPr>
              <a:t>Where concrete, stone or sand based materials are altered (during formation, cutting, drilling, polishing or demolition) and made airborne, there is a potential for exposure to crystalline silica dust.</a:t>
            </a:r>
          </a:p>
          <a:p>
            <a:pPr marL="457200" indent="-457200">
              <a:buFont typeface="+mj-lt"/>
              <a:buAutoNum type="arabicPeriod"/>
            </a:pPr>
            <a:r>
              <a:rPr lang="en-IE" b="1" dirty="0">
                <a:solidFill>
                  <a:schemeClr val="tx1"/>
                </a:solidFill>
              </a:rPr>
              <a:t>What are the routes of entry for RCS into the body?</a:t>
            </a:r>
          </a:p>
          <a:p>
            <a:pPr lvl="1"/>
            <a:r>
              <a:rPr lang="en-IE" sz="2000" dirty="0">
                <a:solidFill>
                  <a:schemeClr val="tx1"/>
                </a:solidFill>
              </a:rPr>
              <a:t>Inhalation is the primary route of exposure to crystalline silica dust. </a:t>
            </a:r>
          </a:p>
          <a:p>
            <a:pPr lvl="1"/>
            <a:r>
              <a:rPr lang="en-IE" sz="2000" dirty="0">
                <a:solidFill>
                  <a:schemeClr val="tx1"/>
                </a:solidFill>
              </a:rPr>
              <a:t>When any dust is inhaled, its point of deposition within the respiratory system is very much dependent upon the range of particle sizes present in the dust. The respirable fraction (smallest particle size) of crystalline silica dust can penetrate deep into the lungs. </a:t>
            </a:r>
          </a:p>
        </p:txBody>
      </p:sp>
    </p:spTree>
    <p:extLst>
      <p:ext uri="{BB962C8B-B14F-4D97-AF65-F5344CB8AC3E}">
        <p14:creationId xmlns:p14="http://schemas.microsoft.com/office/powerpoint/2010/main" val="3303689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18CC25-7910-4E90-A32F-06DE966A465B}"/>
              </a:ext>
            </a:extLst>
          </p:cNvPr>
          <p:cNvSpPr>
            <a:spLocks noGrp="1"/>
          </p:cNvSpPr>
          <p:nvPr>
            <p:ph type="title"/>
          </p:nvPr>
        </p:nvSpPr>
        <p:spPr>
          <a:xfrm>
            <a:off x="1251678" y="382385"/>
            <a:ext cx="10178322" cy="937129"/>
          </a:xfrm>
        </p:spPr>
        <p:txBody>
          <a:bodyPr>
            <a:normAutofit/>
          </a:bodyPr>
          <a:lstStyle/>
          <a:p>
            <a:r>
              <a:rPr lang="en-IE" sz="4600" dirty="0"/>
              <a:t>how much do you know about rcs?</a:t>
            </a:r>
          </a:p>
        </p:txBody>
      </p:sp>
      <p:sp>
        <p:nvSpPr>
          <p:cNvPr id="3" name="Content Placeholder 2">
            <a:extLst>
              <a:ext uri="{FF2B5EF4-FFF2-40B4-BE49-F238E27FC236}">
                <a16:creationId xmlns:a16="http://schemas.microsoft.com/office/drawing/2014/main" id="{AE7DFF4E-0365-4B7C-A59E-F822AA57842F}"/>
              </a:ext>
            </a:extLst>
          </p:cNvPr>
          <p:cNvSpPr>
            <a:spLocks noGrp="1"/>
          </p:cNvSpPr>
          <p:nvPr>
            <p:ph idx="1"/>
          </p:nvPr>
        </p:nvSpPr>
        <p:spPr>
          <a:xfrm>
            <a:off x="1251678" y="1238491"/>
            <a:ext cx="10178322" cy="5237124"/>
          </a:xfrm>
        </p:spPr>
        <p:txBody>
          <a:bodyPr>
            <a:noAutofit/>
          </a:bodyPr>
          <a:lstStyle/>
          <a:p>
            <a:pPr marL="457200" indent="-457200">
              <a:buFont typeface="+mj-lt"/>
              <a:buAutoNum type="arabicPeriod" startAt="4"/>
            </a:pPr>
            <a:r>
              <a:rPr lang="en-IE" b="1" dirty="0">
                <a:solidFill>
                  <a:schemeClr val="tx1"/>
                </a:solidFill>
              </a:rPr>
              <a:t>What are the health impacts of exposure to RCS?</a:t>
            </a:r>
          </a:p>
          <a:p>
            <a:pPr lvl="1"/>
            <a:r>
              <a:rPr lang="en-IE" sz="2000" dirty="0">
                <a:solidFill>
                  <a:schemeClr val="tx1"/>
                </a:solidFill>
              </a:rPr>
              <a:t>Silica dust is only harmful when it is inhaled deep into the lungs. Inhalation of fine dust containing crystalline silica can cause silicosis of the lungs, which in severe cases can be disabling, or even fatal.</a:t>
            </a:r>
          </a:p>
          <a:p>
            <a:pPr marL="457200" indent="-457200">
              <a:buFont typeface="+mj-lt"/>
              <a:buAutoNum type="arabicPeriod" startAt="4"/>
            </a:pPr>
            <a:r>
              <a:rPr lang="en-IE" b="1" dirty="0">
                <a:solidFill>
                  <a:schemeClr val="tx1"/>
                </a:solidFill>
              </a:rPr>
              <a:t>How can a worker prevent exposure to RCS?</a:t>
            </a:r>
          </a:p>
          <a:p>
            <a:pPr lvl="1"/>
            <a:r>
              <a:rPr lang="en-IE" sz="2000" dirty="0">
                <a:solidFill>
                  <a:schemeClr val="tx1"/>
                </a:solidFill>
              </a:rPr>
              <a:t>The respirable fraction of the dust is invisibly fine. Elimination and substitution of RCS containing materials, dust extraction and/or dust suppression are the primary measures advised to control potential exposure.</a:t>
            </a:r>
          </a:p>
          <a:p>
            <a:pPr marL="457200" indent="-457200">
              <a:buFont typeface="+mj-lt"/>
              <a:buAutoNum type="arabicPeriod" startAt="4"/>
            </a:pPr>
            <a:r>
              <a:rPr lang="en-IE" b="1" dirty="0">
                <a:solidFill>
                  <a:schemeClr val="tx1"/>
                </a:solidFill>
              </a:rPr>
              <a:t>What Respiratory Protective Equipment (RPE) provides adequate protection?</a:t>
            </a:r>
          </a:p>
          <a:p>
            <a:pPr lvl="1"/>
            <a:r>
              <a:rPr lang="en-IE" sz="2000" dirty="0">
                <a:solidFill>
                  <a:schemeClr val="tx1"/>
                </a:solidFill>
              </a:rPr>
              <a:t>Respiratory Protective Equipment (RPE) should either be a FFP3 disposable respirator or a P3 particulate filter fitted to a half or full face mask to provide effective protection and be CE marked. RPE is selected as a control measure when engineering and work practice controls cannot maintain exposures at or below the OELV</a:t>
            </a:r>
          </a:p>
        </p:txBody>
      </p:sp>
    </p:spTree>
    <p:extLst>
      <p:ext uri="{BB962C8B-B14F-4D97-AF65-F5344CB8AC3E}">
        <p14:creationId xmlns:p14="http://schemas.microsoft.com/office/powerpoint/2010/main" val="4024069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8D63608-9FCA-416A-ADD9-8F50A817323A}"/>
              </a:ext>
            </a:extLst>
          </p:cNvPr>
          <p:cNvPicPr>
            <a:picLocks noChangeAspect="1"/>
          </p:cNvPicPr>
          <p:nvPr/>
        </p:nvPicPr>
        <p:blipFill>
          <a:blip r:embed="rId2"/>
          <a:stretch>
            <a:fillRect/>
          </a:stretch>
        </p:blipFill>
        <p:spPr>
          <a:xfrm>
            <a:off x="1647825" y="1123950"/>
            <a:ext cx="3914775" cy="5591508"/>
          </a:xfrm>
          <a:prstGeom prst="rect">
            <a:avLst/>
          </a:prstGeom>
        </p:spPr>
      </p:pic>
      <p:sp>
        <p:nvSpPr>
          <p:cNvPr id="6" name="Content Placeholder 5">
            <a:extLst>
              <a:ext uri="{FF2B5EF4-FFF2-40B4-BE49-F238E27FC236}">
                <a16:creationId xmlns:a16="http://schemas.microsoft.com/office/drawing/2014/main" id="{788B3710-4040-45CB-A1E1-40E2BBE74F21}"/>
              </a:ext>
            </a:extLst>
          </p:cNvPr>
          <p:cNvSpPr>
            <a:spLocks noGrp="1"/>
          </p:cNvSpPr>
          <p:nvPr>
            <p:ph idx="1"/>
          </p:nvPr>
        </p:nvSpPr>
        <p:spPr>
          <a:xfrm>
            <a:off x="5746311" y="1658216"/>
            <a:ext cx="5808380" cy="4613275"/>
          </a:xfrm>
        </p:spPr>
        <p:txBody>
          <a:bodyPr>
            <a:normAutofit fontScale="92500" lnSpcReduction="20000"/>
          </a:bodyPr>
          <a:lstStyle/>
          <a:p>
            <a:r>
              <a:rPr lang="en-IE" sz="2600" b="1" dirty="0">
                <a:solidFill>
                  <a:schemeClr val="tx1"/>
                </a:solidFill>
              </a:rPr>
              <a:t>Industry Guidance Manual for Addressing Potential Risks from Worker Exposure to Respirable Crystalline Silica (RCS) on Construction Sites: </a:t>
            </a:r>
            <a:r>
              <a:rPr lang="en-IE" sz="2600" dirty="0">
                <a:solidFill>
                  <a:schemeClr val="tx1"/>
                </a:solidFill>
                <a:hlinkClick r:id="rId3"/>
              </a:rPr>
              <a:t>https://cif.ie/safety/</a:t>
            </a:r>
            <a:r>
              <a:rPr lang="en-IE" sz="2600" dirty="0">
                <a:solidFill>
                  <a:schemeClr val="tx1"/>
                </a:solidFill>
              </a:rPr>
              <a:t>  </a:t>
            </a:r>
          </a:p>
          <a:p>
            <a:r>
              <a:rPr lang="en-IE" sz="2600" b="1" dirty="0">
                <a:solidFill>
                  <a:schemeClr val="tx1"/>
                </a:solidFill>
              </a:rPr>
              <a:t>Approach promoted by industry is to manage </a:t>
            </a:r>
            <a:r>
              <a:rPr lang="en-IE" sz="2600" b="1" u="sng" dirty="0">
                <a:solidFill>
                  <a:schemeClr val="tx1"/>
                </a:solidFill>
              </a:rPr>
              <a:t>all dusts</a:t>
            </a:r>
            <a:r>
              <a:rPr lang="en-IE" sz="2600" b="1" dirty="0">
                <a:solidFill>
                  <a:schemeClr val="tx1"/>
                </a:solidFill>
              </a:rPr>
              <a:t>, including but not limited to RCS</a:t>
            </a:r>
          </a:p>
          <a:p>
            <a:r>
              <a:rPr lang="en-IE" sz="2600" b="1" dirty="0">
                <a:solidFill>
                  <a:schemeClr val="tx1"/>
                </a:solidFill>
              </a:rPr>
              <a:t>Manage dust of differing particle size:</a:t>
            </a:r>
          </a:p>
          <a:p>
            <a:pPr lvl="1"/>
            <a:r>
              <a:rPr lang="en-IE" sz="2400" b="1" dirty="0">
                <a:solidFill>
                  <a:schemeClr val="tx1"/>
                </a:solidFill>
              </a:rPr>
              <a:t>Floating particles &lt; 75 </a:t>
            </a:r>
            <a:r>
              <a:rPr lang="el-GR" sz="2400" b="1" dirty="0">
                <a:solidFill>
                  <a:schemeClr val="tx1"/>
                </a:solidFill>
              </a:rPr>
              <a:t>μ</a:t>
            </a:r>
            <a:r>
              <a:rPr lang="en-IE" sz="2400" b="1" dirty="0">
                <a:solidFill>
                  <a:schemeClr val="tx1"/>
                </a:solidFill>
              </a:rPr>
              <a:t>m</a:t>
            </a:r>
          </a:p>
          <a:p>
            <a:pPr lvl="1"/>
            <a:r>
              <a:rPr lang="en-IE" sz="2400" b="1" dirty="0">
                <a:solidFill>
                  <a:schemeClr val="tx1"/>
                </a:solidFill>
              </a:rPr>
              <a:t>Fine-grained dust &lt; 5 </a:t>
            </a:r>
            <a:r>
              <a:rPr lang="el-GR" sz="2400" b="1" dirty="0">
                <a:solidFill>
                  <a:schemeClr val="tx1"/>
                </a:solidFill>
              </a:rPr>
              <a:t>μ</a:t>
            </a:r>
            <a:r>
              <a:rPr lang="en-IE" sz="2400" b="1" dirty="0">
                <a:solidFill>
                  <a:schemeClr val="tx1"/>
                </a:solidFill>
              </a:rPr>
              <a:t>m</a:t>
            </a:r>
          </a:p>
          <a:p>
            <a:pPr lvl="1"/>
            <a:r>
              <a:rPr lang="en-IE" sz="2400" b="1" dirty="0">
                <a:solidFill>
                  <a:schemeClr val="tx1"/>
                </a:solidFill>
              </a:rPr>
              <a:t>Visible dust &gt; 20 </a:t>
            </a:r>
            <a:r>
              <a:rPr lang="el-GR" sz="2400" b="1" dirty="0">
                <a:solidFill>
                  <a:schemeClr val="tx1"/>
                </a:solidFill>
              </a:rPr>
              <a:t>μ</a:t>
            </a:r>
            <a:r>
              <a:rPr lang="en-IE" sz="2400" b="1" dirty="0">
                <a:solidFill>
                  <a:schemeClr val="tx1"/>
                </a:solidFill>
              </a:rPr>
              <a:t>m</a:t>
            </a:r>
          </a:p>
          <a:p>
            <a:pPr lvl="1"/>
            <a:endParaRPr lang="en-IE" sz="2400" b="1" dirty="0">
              <a:solidFill>
                <a:schemeClr val="tx1"/>
              </a:solidFill>
            </a:endParaRPr>
          </a:p>
          <a:p>
            <a:pPr lvl="1"/>
            <a:endParaRPr lang="en-IE" sz="2400" b="1" dirty="0">
              <a:solidFill>
                <a:schemeClr val="tx1"/>
              </a:solidFill>
            </a:endParaRPr>
          </a:p>
          <a:p>
            <a:pPr marL="457200" lvl="1" indent="0">
              <a:buNone/>
            </a:pPr>
            <a:endParaRPr lang="en-IE" sz="2400" b="1" dirty="0">
              <a:solidFill>
                <a:schemeClr val="tx1"/>
              </a:solidFill>
            </a:endParaRPr>
          </a:p>
          <a:p>
            <a:pPr marL="0" indent="0">
              <a:buNone/>
            </a:pPr>
            <a:endParaRPr lang="en-IE" sz="1000" dirty="0">
              <a:solidFill>
                <a:schemeClr val="tx1"/>
              </a:solidFill>
            </a:endParaRPr>
          </a:p>
          <a:p>
            <a:pPr marL="0" indent="0">
              <a:buNone/>
            </a:pPr>
            <a:endParaRPr lang="en-IE" sz="2400" b="1" dirty="0">
              <a:solidFill>
                <a:schemeClr val="tx1"/>
              </a:solidFill>
            </a:endParaRPr>
          </a:p>
        </p:txBody>
      </p:sp>
      <p:sp>
        <p:nvSpPr>
          <p:cNvPr id="4" name="Title 1">
            <a:extLst>
              <a:ext uri="{FF2B5EF4-FFF2-40B4-BE49-F238E27FC236}">
                <a16:creationId xmlns:a16="http://schemas.microsoft.com/office/drawing/2014/main" id="{A6D55FBB-896B-40D8-9960-31CB552958C4}"/>
              </a:ext>
            </a:extLst>
          </p:cNvPr>
          <p:cNvSpPr>
            <a:spLocks noGrp="1"/>
          </p:cNvSpPr>
          <p:nvPr>
            <p:ph type="title"/>
          </p:nvPr>
        </p:nvSpPr>
        <p:spPr>
          <a:xfrm>
            <a:off x="1251678" y="382385"/>
            <a:ext cx="10178322" cy="741565"/>
          </a:xfrm>
        </p:spPr>
        <p:txBody>
          <a:bodyPr>
            <a:normAutofit fontScale="90000"/>
          </a:bodyPr>
          <a:lstStyle/>
          <a:p>
            <a:r>
              <a:rPr lang="en-IE" dirty="0"/>
              <a:t>Industry Guidance for RCS</a:t>
            </a:r>
          </a:p>
        </p:txBody>
      </p:sp>
    </p:spTree>
    <p:extLst>
      <p:ext uri="{BB962C8B-B14F-4D97-AF65-F5344CB8AC3E}">
        <p14:creationId xmlns:p14="http://schemas.microsoft.com/office/powerpoint/2010/main" val="42516371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94EC48-E573-4E54-B111-659CA9D5B0AB}"/>
              </a:ext>
            </a:extLst>
          </p:cNvPr>
          <p:cNvSpPr>
            <a:spLocks noGrp="1"/>
          </p:cNvSpPr>
          <p:nvPr>
            <p:ph type="title"/>
          </p:nvPr>
        </p:nvSpPr>
        <p:spPr>
          <a:xfrm>
            <a:off x="1251678" y="382385"/>
            <a:ext cx="10178322" cy="741565"/>
          </a:xfrm>
        </p:spPr>
        <p:txBody>
          <a:bodyPr>
            <a:normAutofit fontScale="90000"/>
          </a:bodyPr>
          <a:lstStyle/>
          <a:p>
            <a:r>
              <a:rPr lang="en-IE" dirty="0"/>
              <a:t>EU Guidance for Inspectorate</a:t>
            </a:r>
          </a:p>
        </p:txBody>
      </p:sp>
      <p:pic>
        <p:nvPicPr>
          <p:cNvPr id="4" name="Content Placeholder 3">
            <a:extLst>
              <a:ext uri="{FF2B5EF4-FFF2-40B4-BE49-F238E27FC236}">
                <a16:creationId xmlns:a16="http://schemas.microsoft.com/office/drawing/2014/main" id="{C861A7A1-96A3-4D5B-87E4-A4184ED76669}"/>
              </a:ext>
            </a:extLst>
          </p:cNvPr>
          <p:cNvPicPr>
            <a:picLocks noChangeAspect="1"/>
          </p:cNvPicPr>
          <p:nvPr/>
        </p:nvPicPr>
        <p:blipFill>
          <a:blip r:embed="rId2"/>
          <a:stretch>
            <a:fillRect/>
          </a:stretch>
        </p:blipFill>
        <p:spPr>
          <a:xfrm>
            <a:off x="1526684" y="1272621"/>
            <a:ext cx="3997816" cy="5202994"/>
          </a:xfrm>
          <a:prstGeom prst="rect">
            <a:avLst/>
          </a:prstGeom>
          <a:ln>
            <a:solidFill>
              <a:schemeClr val="bg1">
                <a:lumMod val="65000"/>
              </a:schemeClr>
            </a:solidFill>
          </a:ln>
        </p:spPr>
      </p:pic>
      <p:sp>
        <p:nvSpPr>
          <p:cNvPr id="3" name="Rectangle 2">
            <a:extLst>
              <a:ext uri="{FF2B5EF4-FFF2-40B4-BE49-F238E27FC236}">
                <a16:creationId xmlns:a16="http://schemas.microsoft.com/office/drawing/2014/main" id="{D6EBD759-A88F-4290-8455-27711F6D6483}"/>
              </a:ext>
            </a:extLst>
          </p:cNvPr>
          <p:cNvSpPr/>
          <p:nvPr/>
        </p:nvSpPr>
        <p:spPr>
          <a:xfrm>
            <a:off x="5953125" y="2872085"/>
            <a:ext cx="5553075" cy="1569660"/>
          </a:xfrm>
          <a:prstGeom prst="rect">
            <a:avLst/>
          </a:prstGeom>
        </p:spPr>
        <p:txBody>
          <a:bodyPr wrap="square">
            <a:spAutoFit/>
          </a:bodyPr>
          <a:lstStyle/>
          <a:p>
            <a:r>
              <a:rPr lang="en-IE" sz="2400" dirty="0">
                <a:hlinkClick r:id="rId3"/>
              </a:rPr>
              <a:t>https://osha.europa.eu/en/guidance-national-labour-inspectors-on-addressing-risks-from-worker-exposure-to-respirable-crystalline-silica</a:t>
            </a:r>
            <a:r>
              <a:rPr lang="en-IE" sz="2400" dirty="0"/>
              <a:t> </a:t>
            </a:r>
          </a:p>
        </p:txBody>
      </p:sp>
    </p:spTree>
    <p:extLst>
      <p:ext uri="{BB962C8B-B14F-4D97-AF65-F5344CB8AC3E}">
        <p14:creationId xmlns:p14="http://schemas.microsoft.com/office/powerpoint/2010/main" val="34080346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819A74B-DC5A-4812-B26B-052E1E60BB04}"/>
              </a:ext>
            </a:extLst>
          </p:cNvPr>
          <p:cNvSpPr>
            <a:spLocks noGrp="1"/>
          </p:cNvSpPr>
          <p:nvPr>
            <p:ph idx="1"/>
          </p:nvPr>
        </p:nvSpPr>
        <p:spPr>
          <a:xfrm>
            <a:off x="6533699" y="2636627"/>
            <a:ext cx="4441460" cy="3087523"/>
          </a:xfrm>
        </p:spPr>
        <p:txBody>
          <a:bodyPr/>
          <a:lstStyle/>
          <a:p>
            <a:pPr marL="0" indent="0">
              <a:buNone/>
            </a:pPr>
            <a:r>
              <a:rPr lang="en-IE" sz="2400" dirty="0">
                <a:solidFill>
                  <a:schemeClr val="tx1"/>
                </a:solidFill>
              </a:rPr>
              <a:t>Toolbox Talks developed for key work activities that have the potential to generate dust, including RCS.</a:t>
            </a:r>
            <a:endParaRPr lang="en-IE" dirty="0">
              <a:solidFill>
                <a:schemeClr val="tx1"/>
              </a:solidFill>
            </a:endParaRPr>
          </a:p>
        </p:txBody>
      </p:sp>
      <p:pic>
        <p:nvPicPr>
          <p:cNvPr id="7" name="Picture 6">
            <a:extLst>
              <a:ext uri="{FF2B5EF4-FFF2-40B4-BE49-F238E27FC236}">
                <a16:creationId xmlns:a16="http://schemas.microsoft.com/office/drawing/2014/main" id="{5F367438-993D-4003-88A7-38FB30A393E9}"/>
              </a:ext>
            </a:extLst>
          </p:cNvPr>
          <p:cNvPicPr>
            <a:picLocks noChangeAspect="1"/>
          </p:cNvPicPr>
          <p:nvPr/>
        </p:nvPicPr>
        <p:blipFill>
          <a:blip r:embed="rId2"/>
          <a:stretch>
            <a:fillRect/>
          </a:stretch>
        </p:blipFill>
        <p:spPr>
          <a:xfrm>
            <a:off x="1418532" y="928047"/>
            <a:ext cx="4717476" cy="5615627"/>
          </a:xfrm>
          <a:prstGeom prst="rect">
            <a:avLst/>
          </a:prstGeom>
          <a:ln>
            <a:solidFill>
              <a:schemeClr val="bg1">
                <a:lumMod val="75000"/>
              </a:schemeClr>
            </a:solidFill>
          </a:ln>
        </p:spPr>
      </p:pic>
      <p:sp>
        <p:nvSpPr>
          <p:cNvPr id="4" name="Title 1">
            <a:extLst>
              <a:ext uri="{FF2B5EF4-FFF2-40B4-BE49-F238E27FC236}">
                <a16:creationId xmlns:a16="http://schemas.microsoft.com/office/drawing/2014/main" id="{D9B442DA-1DF4-4F17-BA05-BE2814035B6E}"/>
              </a:ext>
            </a:extLst>
          </p:cNvPr>
          <p:cNvSpPr>
            <a:spLocks noGrp="1"/>
          </p:cNvSpPr>
          <p:nvPr>
            <p:ph type="title"/>
          </p:nvPr>
        </p:nvSpPr>
        <p:spPr>
          <a:xfrm>
            <a:off x="1194528" y="186483"/>
            <a:ext cx="10178322" cy="741565"/>
          </a:xfrm>
        </p:spPr>
        <p:txBody>
          <a:bodyPr>
            <a:normAutofit fontScale="90000"/>
          </a:bodyPr>
          <a:lstStyle/>
          <a:p>
            <a:r>
              <a:rPr lang="en-IE" dirty="0"/>
              <a:t>Tools for Training &amp; awareness</a:t>
            </a:r>
          </a:p>
        </p:txBody>
      </p:sp>
    </p:spTree>
    <p:extLst>
      <p:ext uri="{BB962C8B-B14F-4D97-AF65-F5344CB8AC3E}">
        <p14:creationId xmlns:p14="http://schemas.microsoft.com/office/powerpoint/2010/main" val="12164208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63BE3B8-4E66-42E7-AA37-56828D9961EE}"/>
              </a:ext>
            </a:extLst>
          </p:cNvPr>
          <p:cNvSpPr>
            <a:spLocks noGrp="1"/>
          </p:cNvSpPr>
          <p:nvPr>
            <p:ph type="title"/>
          </p:nvPr>
        </p:nvSpPr>
        <p:spPr>
          <a:xfrm>
            <a:off x="1251678" y="382385"/>
            <a:ext cx="10178322" cy="741565"/>
          </a:xfrm>
        </p:spPr>
        <p:txBody>
          <a:bodyPr>
            <a:normAutofit fontScale="90000"/>
          </a:bodyPr>
          <a:lstStyle/>
          <a:p>
            <a:r>
              <a:rPr lang="en-IE" dirty="0"/>
              <a:t>Occupational Monitoring for RCS</a:t>
            </a:r>
            <a:br>
              <a:rPr lang="en-IE" dirty="0"/>
            </a:br>
            <a:endParaRPr lang="en-IE" dirty="0"/>
          </a:p>
        </p:txBody>
      </p:sp>
      <p:pic>
        <p:nvPicPr>
          <p:cNvPr id="8" name="Picture 7">
            <a:extLst>
              <a:ext uri="{FF2B5EF4-FFF2-40B4-BE49-F238E27FC236}">
                <a16:creationId xmlns:a16="http://schemas.microsoft.com/office/drawing/2014/main" id="{92412C7A-E41D-458A-A8B8-1B5DA01FCC1F}"/>
              </a:ext>
            </a:extLst>
          </p:cNvPr>
          <p:cNvPicPr>
            <a:picLocks noChangeAspect="1"/>
          </p:cNvPicPr>
          <p:nvPr/>
        </p:nvPicPr>
        <p:blipFill>
          <a:blip r:embed="rId2"/>
          <a:stretch>
            <a:fillRect/>
          </a:stretch>
        </p:blipFill>
        <p:spPr>
          <a:xfrm>
            <a:off x="1517229" y="1198765"/>
            <a:ext cx="3683422" cy="5392815"/>
          </a:xfrm>
          <a:prstGeom prst="rect">
            <a:avLst/>
          </a:prstGeom>
          <a:ln>
            <a:solidFill>
              <a:schemeClr val="bg1">
                <a:lumMod val="65000"/>
              </a:schemeClr>
            </a:solidFill>
          </a:ln>
        </p:spPr>
      </p:pic>
      <p:sp>
        <p:nvSpPr>
          <p:cNvPr id="2" name="Rectangle 1">
            <a:extLst>
              <a:ext uri="{FF2B5EF4-FFF2-40B4-BE49-F238E27FC236}">
                <a16:creationId xmlns:a16="http://schemas.microsoft.com/office/drawing/2014/main" id="{9F09B436-B950-4270-B2D8-3720DDAC60EA}"/>
              </a:ext>
            </a:extLst>
          </p:cNvPr>
          <p:cNvSpPr/>
          <p:nvPr/>
        </p:nvSpPr>
        <p:spPr>
          <a:xfrm>
            <a:off x="5694504" y="2115704"/>
            <a:ext cx="5543551" cy="3046988"/>
          </a:xfrm>
          <a:prstGeom prst="rect">
            <a:avLst/>
          </a:prstGeom>
        </p:spPr>
        <p:txBody>
          <a:bodyPr wrap="square">
            <a:spAutoFit/>
          </a:bodyPr>
          <a:lstStyle/>
          <a:p>
            <a:pPr marL="342900" indent="-342900">
              <a:buFont typeface="Arial" panose="020B0604020202020204" pitchFamily="34" charset="0"/>
              <a:buChar char="•"/>
            </a:pPr>
            <a:r>
              <a:rPr lang="en-IE" sz="2400" dirty="0"/>
              <a:t>OELV of 0.1mg/m3 (8 hour reference period), as set down in the HSA’ 2018 Code of Practice for the Chemical Agents Regulations</a:t>
            </a:r>
          </a:p>
          <a:p>
            <a:endParaRPr lang="en-IE" sz="2400" dirty="0"/>
          </a:p>
          <a:p>
            <a:pPr marL="342900" indent="-342900">
              <a:buFont typeface="Arial" panose="020B0604020202020204" pitchFamily="34" charset="0"/>
              <a:buChar char="•"/>
            </a:pPr>
            <a:r>
              <a:rPr lang="en-IE" sz="2400" dirty="0"/>
              <a:t>Support for 2x MSc. students investigating exposure to RCS on construction sites</a:t>
            </a:r>
          </a:p>
        </p:txBody>
      </p:sp>
    </p:spTree>
    <p:extLst>
      <p:ext uri="{BB962C8B-B14F-4D97-AF65-F5344CB8AC3E}">
        <p14:creationId xmlns:p14="http://schemas.microsoft.com/office/powerpoint/2010/main" val="32716432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0E1AF9-B33F-437B-971A-D1AD67617A3D}"/>
              </a:ext>
            </a:extLst>
          </p:cNvPr>
          <p:cNvSpPr>
            <a:spLocks noGrp="1"/>
          </p:cNvSpPr>
          <p:nvPr>
            <p:ph type="title"/>
          </p:nvPr>
        </p:nvSpPr>
        <p:spPr/>
        <p:txBody>
          <a:bodyPr/>
          <a:lstStyle/>
          <a:p>
            <a:r>
              <a:rPr lang="en-IE" dirty="0"/>
              <a:t>Prevalence &amp; duration of dust</a:t>
            </a:r>
          </a:p>
        </p:txBody>
      </p:sp>
      <p:sp>
        <p:nvSpPr>
          <p:cNvPr id="3" name="Content Placeholder 2">
            <a:extLst>
              <a:ext uri="{FF2B5EF4-FFF2-40B4-BE49-F238E27FC236}">
                <a16:creationId xmlns:a16="http://schemas.microsoft.com/office/drawing/2014/main" id="{8C9C38FF-ECCE-41A8-9422-43CC41AFDEDC}"/>
              </a:ext>
            </a:extLst>
          </p:cNvPr>
          <p:cNvSpPr>
            <a:spLocks noGrp="1"/>
          </p:cNvSpPr>
          <p:nvPr>
            <p:ph idx="1"/>
          </p:nvPr>
        </p:nvSpPr>
        <p:spPr>
          <a:xfrm>
            <a:off x="1159315" y="1632204"/>
            <a:ext cx="10178322" cy="4703941"/>
          </a:xfrm>
        </p:spPr>
        <p:txBody>
          <a:bodyPr>
            <a:normAutofit lnSpcReduction="10000"/>
          </a:bodyPr>
          <a:lstStyle/>
          <a:p>
            <a:r>
              <a:rPr lang="en-IE" sz="2800" dirty="0">
                <a:solidFill>
                  <a:schemeClr val="tx1"/>
                </a:solidFill>
              </a:rPr>
              <a:t>Dust remains airborne based on a number of factors, not least particle size (e.g. concrete dust ~1-100 </a:t>
            </a:r>
            <a:r>
              <a:rPr lang="el-GR" sz="2800" dirty="0">
                <a:solidFill>
                  <a:schemeClr val="tx1"/>
                </a:solidFill>
              </a:rPr>
              <a:t>μ</a:t>
            </a:r>
            <a:r>
              <a:rPr lang="en-IE" sz="2800" dirty="0">
                <a:solidFill>
                  <a:schemeClr val="tx1"/>
                </a:solidFill>
              </a:rPr>
              <a:t>m; human hair: 100 </a:t>
            </a:r>
            <a:r>
              <a:rPr lang="el-GR" sz="2800" dirty="0">
                <a:solidFill>
                  <a:schemeClr val="tx1"/>
                </a:solidFill>
              </a:rPr>
              <a:t>μ</a:t>
            </a:r>
            <a:r>
              <a:rPr lang="en-IE" sz="2800" dirty="0">
                <a:solidFill>
                  <a:schemeClr val="tx1"/>
                </a:solidFill>
              </a:rPr>
              <a:t>m; tobacco smoke ~ 0.1-5 </a:t>
            </a:r>
            <a:r>
              <a:rPr lang="el-GR" sz="2800" dirty="0">
                <a:solidFill>
                  <a:schemeClr val="tx1"/>
                </a:solidFill>
              </a:rPr>
              <a:t>μ</a:t>
            </a:r>
            <a:r>
              <a:rPr lang="en-IE" sz="2800" dirty="0">
                <a:solidFill>
                  <a:schemeClr val="tx1"/>
                </a:solidFill>
              </a:rPr>
              <a:t>m).  </a:t>
            </a:r>
          </a:p>
          <a:p>
            <a:r>
              <a:rPr lang="en-IE" sz="2800" dirty="0">
                <a:solidFill>
                  <a:schemeClr val="tx1"/>
                </a:solidFill>
              </a:rPr>
              <a:t>Assuming a fall height of 1-metre above ground, it would take the following timeframes for dust to settle:  </a:t>
            </a:r>
          </a:p>
          <a:p>
            <a:pPr marL="0" indent="0">
              <a:buNone/>
            </a:pPr>
            <a:endParaRPr lang="en-IE" sz="1000" dirty="0">
              <a:solidFill>
                <a:schemeClr val="tx1"/>
              </a:solidFill>
            </a:endParaRPr>
          </a:p>
          <a:p>
            <a:pPr marL="457200" lvl="1" indent="0">
              <a:buNone/>
            </a:pPr>
            <a:r>
              <a:rPr lang="en-IE" sz="2400" dirty="0">
                <a:solidFill>
                  <a:schemeClr val="tx1"/>
                </a:solidFill>
              </a:rPr>
              <a:t>50 μm 	- 	10 seconds</a:t>
            </a:r>
          </a:p>
          <a:p>
            <a:pPr marL="457200" lvl="1" indent="0">
              <a:buNone/>
            </a:pPr>
            <a:r>
              <a:rPr lang="en-IE" sz="2400" dirty="0">
                <a:solidFill>
                  <a:schemeClr val="tx1"/>
                </a:solidFill>
              </a:rPr>
              <a:t>10 μm 	-	5 minutes</a:t>
            </a:r>
          </a:p>
          <a:p>
            <a:pPr marL="457200" lvl="1" indent="0">
              <a:buNone/>
            </a:pPr>
            <a:r>
              <a:rPr lang="en-IE" sz="2400" dirty="0">
                <a:solidFill>
                  <a:schemeClr val="tx1"/>
                </a:solidFill>
              </a:rPr>
              <a:t>1 μm	-	7 hours</a:t>
            </a:r>
          </a:p>
          <a:p>
            <a:pPr marL="457200" lvl="1" indent="0">
              <a:buNone/>
            </a:pPr>
            <a:r>
              <a:rPr lang="en-IE" sz="2400" dirty="0">
                <a:solidFill>
                  <a:schemeClr val="tx1"/>
                </a:solidFill>
              </a:rPr>
              <a:t>0.1 μm 	-	more than 12 days</a:t>
            </a:r>
          </a:p>
        </p:txBody>
      </p:sp>
      <p:sp>
        <p:nvSpPr>
          <p:cNvPr id="4" name="TextBox 3">
            <a:extLst>
              <a:ext uri="{FF2B5EF4-FFF2-40B4-BE49-F238E27FC236}">
                <a16:creationId xmlns:a16="http://schemas.microsoft.com/office/drawing/2014/main" id="{03C33A46-EAEF-4B2F-BF9B-72266089E666}"/>
              </a:ext>
            </a:extLst>
          </p:cNvPr>
          <p:cNvSpPr txBox="1"/>
          <p:nvPr/>
        </p:nvSpPr>
        <p:spPr>
          <a:xfrm>
            <a:off x="7740074" y="6401724"/>
            <a:ext cx="4184072" cy="369332"/>
          </a:xfrm>
          <a:prstGeom prst="rect">
            <a:avLst/>
          </a:prstGeom>
          <a:noFill/>
        </p:spPr>
        <p:txBody>
          <a:bodyPr wrap="square" rtlCol="0">
            <a:spAutoFit/>
          </a:bodyPr>
          <a:lstStyle/>
          <a:p>
            <a:r>
              <a:rPr lang="en-IE" dirty="0">
                <a:solidFill>
                  <a:schemeClr val="bg1">
                    <a:lumMod val="65000"/>
                  </a:schemeClr>
                </a:solidFill>
              </a:rPr>
              <a:t>Source: Hilti On-Site Dust Solutions 2018</a:t>
            </a:r>
          </a:p>
        </p:txBody>
      </p:sp>
    </p:spTree>
    <p:extLst>
      <p:ext uri="{BB962C8B-B14F-4D97-AF65-F5344CB8AC3E}">
        <p14:creationId xmlns:p14="http://schemas.microsoft.com/office/powerpoint/2010/main" val="486815437"/>
      </p:ext>
    </p:extLst>
  </p:cSld>
  <p:clrMapOvr>
    <a:masterClrMapping/>
  </p:clrMapOvr>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3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721</Words>
  <Application>Microsoft Office PowerPoint</Application>
  <PresentationFormat>Widescreen</PresentationFormat>
  <Paragraphs>56</Paragraphs>
  <Slides>14</Slides>
  <Notes>0</Notes>
  <HiddenSlides>0</HiddenSlides>
  <MMClips>2</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14</vt:i4>
      </vt:variant>
    </vt:vector>
  </HeadingPairs>
  <TitlesOfParts>
    <vt:vector size="22" baseType="lpstr">
      <vt:lpstr>Arial</vt:lpstr>
      <vt:lpstr>Calibri</vt:lpstr>
      <vt:lpstr>Corbel</vt:lpstr>
      <vt:lpstr>Gill Sans MT</vt:lpstr>
      <vt:lpstr>Impact</vt:lpstr>
      <vt:lpstr>Badge</vt:lpstr>
      <vt:lpstr>1_Custom Design</vt:lpstr>
      <vt:lpstr>3_Custom Design</vt:lpstr>
      <vt:lpstr>Management of Respirable Crystalline Silica (RCS) in Construction</vt:lpstr>
      <vt:lpstr>Management of RCs in construction</vt:lpstr>
      <vt:lpstr>how much do you know about rcs?</vt:lpstr>
      <vt:lpstr>how much do you know about rcs?</vt:lpstr>
      <vt:lpstr>Industry Guidance for RCS</vt:lpstr>
      <vt:lpstr>EU Guidance for Inspectorate</vt:lpstr>
      <vt:lpstr>Tools for Training &amp; awareness</vt:lpstr>
      <vt:lpstr>Occupational Monitoring for RCS </vt:lpstr>
      <vt:lpstr>Prevalence &amp; duration of dust</vt:lpstr>
      <vt:lpstr>HSa’ information sheet</vt:lpstr>
      <vt:lpstr>Leaner, cleaner, safer work practices</vt:lpstr>
      <vt:lpstr>Leaner, cleaner, safer work practices</vt:lpstr>
      <vt:lpstr>Leaner, cleaner, safer work practices</vt:lpstr>
      <vt:lpstr>THANK YOU, Any questions?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Management of Respirable Crystalline Silica (RCS) in Construction</dc:title>
  <dc:creator>John Egan</dc:creator>
  <cp:lastModifiedBy>John Egan</cp:lastModifiedBy>
  <cp:revision>1</cp:revision>
  <dcterms:created xsi:type="dcterms:W3CDTF">2019-03-12T09:48:47Z</dcterms:created>
  <dcterms:modified xsi:type="dcterms:W3CDTF">2019-03-12T09:51:28Z</dcterms:modified>
</cp:coreProperties>
</file>