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 id="2147483662" r:id="rId6"/>
  </p:sldMasterIdLst>
  <p:notesMasterIdLst>
    <p:notesMasterId r:id="rId18"/>
  </p:notesMasterIdLst>
  <p:sldIdLst>
    <p:sldId id="394" r:id="rId7"/>
    <p:sldId id="539" r:id="rId8"/>
    <p:sldId id="455" r:id="rId9"/>
    <p:sldId id="8446" r:id="rId10"/>
    <p:sldId id="8427" r:id="rId11"/>
    <p:sldId id="8432" r:id="rId12"/>
    <p:sldId id="8448" r:id="rId13"/>
    <p:sldId id="8443" r:id="rId14"/>
    <p:sldId id="397" r:id="rId15"/>
    <p:sldId id="8433" r:id="rId16"/>
    <p:sldId id="374" r:id="rId17"/>
  </p:sldIdLst>
  <p:sldSz cx="12192000" cy="6858000"/>
  <p:notesSz cx="67945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ullivan. Michael (ESB Networks - Kanturk)" initials="OK" lastIdx="6" clrIdx="0">
    <p:extLst>
      <p:ext uri="{19B8F6BF-5375-455C-9EA6-DF929625EA0E}">
        <p15:presenceInfo xmlns:p15="http://schemas.microsoft.com/office/powerpoint/2012/main" userId="S-1-5-21-866909991-2677109737-1885913163-51892" providerId="AD"/>
      </p:ext>
    </p:extLst>
  </p:cmAuthor>
  <p:cmAuthor id="2" name="Geaney. Carmel (ESB Networks)" initials="GN" lastIdx="4" clrIdx="1">
    <p:extLst>
      <p:ext uri="{19B8F6BF-5375-455C-9EA6-DF929625EA0E}">
        <p15:presenceInfo xmlns:p15="http://schemas.microsoft.com/office/powerpoint/2012/main" userId="S-1-5-21-866909991-2677109737-1885913163-40748" providerId="AD"/>
      </p:ext>
    </p:extLst>
  </p:cmAuthor>
  <p:cmAuthor id="3" name="Quigley. Violet (ESB Networks)" initials="QV(N" lastIdx="3" clrIdx="2">
    <p:extLst>
      <p:ext uri="{19B8F6BF-5375-455C-9EA6-DF929625EA0E}">
        <p15:presenceInfo xmlns:p15="http://schemas.microsoft.com/office/powerpoint/2012/main" userId="S::violet.quigley@esb.ie::7e96a49f-f0e6-4494-8d16-1f369cceb8e5" providerId="AD"/>
      </p:ext>
    </p:extLst>
  </p:cmAuthor>
  <p:cmAuthor id="4" name="Tracey. Stephen (ESB Networks)" initials="TN" lastIdx="5" clrIdx="3">
    <p:extLst>
      <p:ext uri="{19B8F6BF-5375-455C-9EA6-DF929625EA0E}">
        <p15:presenceInfo xmlns:p15="http://schemas.microsoft.com/office/powerpoint/2012/main" userId="S-1-5-21-866909991-2677109737-1885913163-64645" providerId="AD"/>
      </p:ext>
    </p:extLst>
  </p:cmAuthor>
  <p:cmAuthor id="5" name="Murphy. Emer (ESB Networks)" initials="MN" lastIdx="1" clrIdx="4">
    <p:extLst>
      <p:ext uri="{19B8F6BF-5375-455C-9EA6-DF929625EA0E}">
        <p15:presenceInfo xmlns:p15="http://schemas.microsoft.com/office/powerpoint/2012/main" userId="S::emer.murphy@esb.ie::1f0d586e-9da6-4343-ad20-fb93625d7494" providerId="AD"/>
      </p:ext>
    </p:extLst>
  </p:cmAuthor>
  <p:cmAuthor id="6" name="Murray. Michael (ESB Networks - Galway)" initials="MM(NG" lastIdx="1" clrIdx="5">
    <p:extLst>
      <p:ext uri="{19B8F6BF-5375-455C-9EA6-DF929625EA0E}">
        <p15:presenceInfo xmlns:p15="http://schemas.microsoft.com/office/powerpoint/2012/main" userId="S::michael.murray@esb.ie::c9be2d39-c810-4570-b95b-e9132dc696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1019"/>
    <a:srgbClr val="30442E"/>
    <a:srgbClr val="FE0000"/>
    <a:srgbClr val="FFD600"/>
    <a:srgbClr val="DD380A"/>
    <a:srgbClr val="7030A0"/>
    <a:srgbClr val="E8A102"/>
    <a:srgbClr val="ECC200"/>
    <a:srgbClr val="00A599"/>
    <a:srgbClr val="009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48645" y="0"/>
            <a:ext cx="2944283" cy="497020"/>
          </a:xfrm>
          <a:prstGeom prst="rect">
            <a:avLst/>
          </a:prstGeom>
        </p:spPr>
        <p:txBody>
          <a:bodyPr vert="horz" lIns="91440" tIns="45720" rIns="91440" bIns="45720" rtlCol="0"/>
          <a:lstStyle>
            <a:lvl1pPr algn="r">
              <a:defRPr sz="1200"/>
            </a:lvl1pPr>
          </a:lstStyle>
          <a:p>
            <a:fld id="{A537BA67-0A70-49E5-8A01-500901351343}" type="datetimeFigureOut">
              <a:rPr lang="en-IE" smtClean="0"/>
              <a:t>02/07/2024</a:t>
            </a:fld>
            <a:endParaRPr lang="en-IE"/>
          </a:p>
        </p:txBody>
      </p:sp>
      <p:sp>
        <p:nvSpPr>
          <p:cNvPr id="4" name="Slide Image Placeholder 3"/>
          <p:cNvSpPr>
            <a:spLocks noGrp="1" noRot="1" noChangeAspect="1"/>
          </p:cNvSpPr>
          <p:nvPr>
            <p:ph type="sldImg" idx="2"/>
          </p:nvPr>
        </p:nvSpPr>
        <p:spPr>
          <a:xfrm>
            <a:off x="425450" y="1238250"/>
            <a:ext cx="5943600" cy="3343275"/>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79450" y="4767262"/>
            <a:ext cx="5435600" cy="39004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408981"/>
            <a:ext cx="2944283" cy="497019"/>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48645" y="9408981"/>
            <a:ext cx="2944283" cy="497019"/>
          </a:xfrm>
          <a:prstGeom prst="rect">
            <a:avLst/>
          </a:prstGeom>
        </p:spPr>
        <p:txBody>
          <a:bodyPr vert="horz" lIns="91440" tIns="45720" rIns="91440" bIns="45720" rtlCol="0" anchor="b"/>
          <a:lstStyle>
            <a:lvl1pPr algn="r">
              <a:defRPr sz="1200"/>
            </a:lvl1pPr>
          </a:lstStyle>
          <a:p>
            <a:fld id="{D391630C-2772-4705-B917-7BAC3E55789E}" type="slidenum">
              <a:rPr lang="en-IE" smtClean="0"/>
              <a:t>‹#›</a:t>
            </a:fld>
            <a:endParaRPr lang="en-IE"/>
          </a:p>
        </p:txBody>
      </p:sp>
    </p:spTree>
    <p:extLst>
      <p:ext uri="{BB962C8B-B14F-4D97-AF65-F5344CB8AC3E}">
        <p14:creationId xmlns:p14="http://schemas.microsoft.com/office/powerpoint/2010/main" val="3459158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74ACC089-0E24-4A16-AAA5-E3EA8E48F42A}" type="slidenum">
              <a:rPr lang="en-IE" smtClean="0"/>
              <a:t>9</a:t>
            </a:fld>
            <a:endParaRPr lang="en-IE"/>
          </a:p>
        </p:txBody>
      </p:sp>
    </p:spTree>
    <p:extLst>
      <p:ext uri="{BB962C8B-B14F-4D97-AF65-F5344CB8AC3E}">
        <p14:creationId xmlns:p14="http://schemas.microsoft.com/office/powerpoint/2010/main" val="19517335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21" y="1718"/>
            <a:ext cx="12195042" cy="6856282"/>
          </a:xfrm>
          <a:prstGeom prst="rect">
            <a:avLst/>
          </a:prstGeom>
          <a:noFill/>
          <a:ln>
            <a:noFill/>
          </a:ln>
        </p:spPr>
      </p:pic>
      <p:pic>
        <p:nvPicPr>
          <p:cNvPr id="7" name="Picture 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76514" y="287016"/>
            <a:ext cx="2591999" cy="1046019"/>
          </a:xfrm>
          <a:prstGeom prst="rect">
            <a:avLst/>
          </a:prstGeom>
        </p:spPr>
      </p:pic>
      <p:sp>
        <p:nvSpPr>
          <p:cNvPr id="2" name="Title 1"/>
          <p:cNvSpPr>
            <a:spLocks noGrp="1"/>
          </p:cNvSpPr>
          <p:nvPr>
            <p:ph type="ctrTitle"/>
          </p:nvPr>
        </p:nvSpPr>
        <p:spPr>
          <a:xfrm>
            <a:off x="1617972" y="1358537"/>
            <a:ext cx="5376000" cy="1591036"/>
          </a:xfrm>
        </p:spPr>
        <p:txBody>
          <a:bodyPr bIns="36000" anchor="b">
            <a:normAutofit/>
          </a:bodyPr>
          <a:lstStyle>
            <a:lvl1pPr algn="l">
              <a:lnSpc>
                <a:spcPct val="90000"/>
              </a:lnSpc>
              <a:defRPr sz="3200" b="0" baseline="0">
                <a:solidFill>
                  <a:schemeClr val="tx1"/>
                </a:solidFill>
              </a:defRPr>
            </a:lvl1pPr>
          </a:lstStyle>
          <a:p>
            <a:r>
              <a:rPr lang="en-US"/>
              <a:t>Click to edit Master title style</a:t>
            </a:r>
            <a:endParaRPr lang="en-IE"/>
          </a:p>
        </p:txBody>
      </p:sp>
      <p:sp>
        <p:nvSpPr>
          <p:cNvPr id="3" name="Subtitle 2"/>
          <p:cNvSpPr>
            <a:spLocks noGrp="1"/>
          </p:cNvSpPr>
          <p:nvPr>
            <p:ph type="subTitle" idx="1"/>
          </p:nvPr>
        </p:nvSpPr>
        <p:spPr>
          <a:xfrm>
            <a:off x="1617972" y="2890838"/>
            <a:ext cx="5376000" cy="1001712"/>
          </a:xfrm>
        </p:spPr>
        <p:txBody>
          <a:bodyPr tIns="36000"/>
          <a:lstStyle>
            <a:lvl1pPr marL="0" indent="0" algn="l">
              <a:buNone/>
              <a:defRPr sz="18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E"/>
          </a:p>
        </p:txBody>
      </p:sp>
      <p:sp>
        <p:nvSpPr>
          <p:cNvPr id="4" name="Date Placeholder 3"/>
          <p:cNvSpPr>
            <a:spLocks noGrp="1"/>
          </p:cNvSpPr>
          <p:nvPr>
            <p:ph type="dt" sz="half" idx="10"/>
          </p:nvPr>
        </p:nvSpPr>
        <p:spPr>
          <a:xfrm>
            <a:off x="1024984" y="6476256"/>
            <a:ext cx="1224841" cy="259825"/>
          </a:xfrm>
          <a:prstGeom prst="rect">
            <a:avLst/>
          </a:prstGeom>
        </p:spPr>
        <p:txBody>
          <a:bodyPr/>
          <a:lstStyle>
            <a:lvl1pPr>
              <a:defRPr>
                <a:solidFill>
                  <a:schemeClr val="tx2"/>
                </a:solidFill>
              </a:defRPr>
            </a:lvl1pPr>
          </a:lstStyle>
          <a:p>
            <a:endParaRPr lang="en-IE"/>
          </a:p>
        </p:txBody>
      </p:sp>
      <p:sp>
        <p:nvSpPr>
          <p:cNvPr id="5" name="Footer Placeholder 4"/>
          <p:cNvSpPr>
            <a:spLocks noGrp="1"/>
          </p:cNvSpPr>
          <p:nvPr>
            <p:ph type="ftr" sz="quarter" idx="11"/>
          </p:nvPr>
        </p:nvSpPr>
        <p:spPr/>
        <p:txBody>
          <a:bodyPr/>
          <a:lstStyle>
            <a:lvl1pPr>
              <a:defRPr>
                <a:solidFill>
                  <a:schemeClr val="tx2"/>
                </a:solidFill>
              </a:defRPr>
            </a:lvl1pPr>
          </a:lstStyle>
          <a:p>
            <a:r>
              <a:rPr lang="en-IE"/>
              <a:t>This presentation is for information purposes only and is not to be circulated or disseminated without the prior consent of ESB Networks’ Public Safety Manager. </a:t>
            </a:r>
          </a:p>
        </p:txBody>
      </p:sp>
      <p:sp>
        <p:nvSpPr>
          <p:cNvPr id="6" name="Slide Number Placeholder 5"/>
          <p:cNvSpPr>
            <a:spLocks noGrp="1"/>
          </p:cNvSpPr>
          <p:nvPr>
            <p:ph type="sldNum" sz="quarter" idx="12"/>
          </p:nvPr>
        </p:nvSpPr>
        <p:spPr>
          <a:xfrm>
            <a:off x="515938" y="6476256"/>
            <a:ext cx="509046" cy="259557"/>
          </a:xfrm>
          <a:prstGeom prst="rect">
            <a:avLst/>
          </a:prstGeom>
        </p:spPr>
        <p:txBody>
          <a:bodyPr/>
          <a:lstStyle>
            <a:lvl1pPr>
              <a:defRPr>
                <a:solidFill>
                  <a:schemeClr val="tx2"/>
                </a:solidFill>
              </a:defRPr>
            </a:lvl1pPr>
          </a:lstStyle>
          <a:p>
            <a:fld id="{4A13BAFD-C6E1-49C5-8C3D-26FF884B8F3D}" type="slidenum">
              <a:rPr lang="en-IE" smtClean="0"/>
              <a:pPr/>
              <a:t>‹#›</a:t>
            </a:fld>
            <a:endParaRPr lang="en-IE"/>
          </a:p>
        </p:txBody>
      </p:sp>
    </p:spTree>
    <p:extLst>
      <p:ext uri="{BB962C8B-B14F-4D97-AF65-F5344CB8AC3E}">
        <p14:creationId xmlns:p14="http://schemas.microsoft.com/office/powerpoint/2010/main" val="258272520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Footer Placeholder 50"/>
          <p:cNvSpPr>
            <a:spLocks noGrp="1"/>
          </p:cNvSpPr>
          <p:nvPr>
            <p:ph type="ftr" sz="quarter" idx="10"/>
          </p:nvPr>
        </p:nvSpPr>
        <p:spPr/>
        <p:txBody>
          <a:bodyPr/>
          <a:lstStyle>
            <a:lvl1pPr>
              <a:defRPr/>
            </a:lvl1pPr>
          </a:lstStyle>
          <a:p>
            <a:r>
              <a:rPr lang="en-IE"/>
              <a:t>This presentation is for information purposes only and is not to be circulated or disseminated without the prior consent of ESB Networks’ Public Safety Manager. </a:t>
            </a:r>
          </a:p>
        </p:txBody>
      </p:sp>
    </p:spTree>
    <p:extLst>
      <p:ext uri="{BB962C8B-B14F-4D97-AF65-F5344CB8AC3E}">
        <p14:creationId xmlns:p14="http://schemas.microsoft.com/office/powerpoint/2010/main" val="75149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ESB_Powerpoint_design_background1 150dpi no logo.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descr="ESB_Networks_brandma#D1CA6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9668" y="549277"/>
            <a:ext cx="3456517"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10"/>
          <p:cNvSpPr>
            <a:spLocks noGrp="1" noChangeArrowheads="1"/>
          </p:cNvSpPr>
          <p:nvPr>
            <p:ph type="ctrTitle"/>
          </p:nvPr>
        </p:nvSpPr>
        <p:spPr>
          <a:xfrm>
            <a:off x="2499791" y="2500366"/>
            <a:ext cx="8801100" cy="619125"/>
          </a:xfrm>
        </p:spPr>
        <p:txBody>
          <a:bodyPr anchor="b"/>
          <a:lstStyle>
            <a:lvl1pPr>
              <a:defRPr smtClean="0"/>
            </a:lvl1pPr>
          </a:lstStyle>
          <a:p>
            <a:pPr lvl="0"/>
            <a:r>
              <a:rPr lang="en-US" altLang="en-US" noProof="0"/>
              <a:t>Click to edit Master title style</a:t>
            </a:r>
          </a:p>
        </p:txBody>
      </p:sp>
      <p:sp>
        <p:nvSpPr>
          <p:cNvPr id="19460" name="Rectangle 9"/>
          <p:cNvSpPr>
            <a:spLocks noGrp="1" noChangeArrowheads="1"/>
          </p:cNvSpPr>
          <p:nvPr>
            <p:ph type="subTitle" idx="1"/>
          </p:nvPr>
        </p:nvSpPr>
        <p:spPr>
          <a:xfrm>
            <a:off x="2499791" y="3133737"/>
            <a:ext cx="8801100" cy="619125"/>
          </a:xfrm>
        </p:spPr>
        <p:txBody>
          <a:bodyPr/>
          <a:lstStyle>
            <a:lvl1pPr>
              <a:defRPr smtClean="0">
                <a:solidFill>
                  <a:schemeClr val="tx1"/>
                </a:solidFill>
              </a:defRPr>
            </a:lvl1pPr>
          </a:lstStyle>
          <a:p>
            <a:pPr lvl="0"/>
            <a:r>
              <a:rPr lang="en-US" altLang="en-US" noProof="0"/>
              <a:t>Click to edit Master subtitle style</a:t>
            </a:r>
          </a:p>
        </p:txBody>
      </p:sp>
      <p:sp>
        <p:nvSpPr>
          <p:cNvPr id="6" name="Date Placeholder 5"/>
          <p:cNvSpPr>
            <a:spLocks noGrp="1" noChangeArrowheads="1"/>
          </p:cNvSpPr>
          <p:nvPr>
            <p:ph type="dt" sz="quarter" idx="10"/>
          </p:nvPr>
        </p:nvSpPr>
        <p:spPr bwMode="auto">
          <a:xfrm>
            <a:off x="2499785" y="4978400"/>
            <a:ext cx="3858683" cy="19843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00" rIns="91396" bIns="45700" numCol="1" anchor="ctr" anchorCtr="0" compatLnSpc="1">
            <a:prstTxWarp prst="textNoShape">
              <a:avLst/>
            </a:prstTxWarp>
          </a:bodyPr>
          <a:lstStyle>
            <a:lvl1pPr eaLnBrk="1" hangingPunct="1">
              <a:defRPr sz="1300" smtClean="0"/>
            </a:lvl1pPr>
          </a:lstStyle>
          <a:p>
            <a:pPr defTabSz="913960"/>
            <a:endParaRPr lang="en-IE">
              <a:solidFill>
                <a:srgbClr val="336699"/>
              </a:solidFill>
            </a:endParaRPr>
          </a:p>
        </p:txBody>
      </p:sp>
    </p:spTree>
    <p:extLst>
      <p:ext uri="{BB962C8B-B14F-4D97-AF65-F5344CB8AC3E}">
        <p14:creationId xmlns:p14="http://schemas.microsoft.com/office/powerpoint/2010/main" val="3056040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Footer Placeholder 50"/>
          <p:cNvSpPr>
            <a:spLocks noGrp="1"/>
          </p:cNvSpPr>
          <p:nvPr>
            <p:ph type="ftr" sz="quarter" idx="10"/>
          </p:nvPr>
        </p:nvSpPr>
        <p:spPr/>
        <p:txBody>
          <a:bodyPr/>
          <a:lstStyle>
            <a:lvl1pPr>
              <a:defRPr/>
            </a:lvl1pPr>
          </a:lstStyle>
          <a:p>
            <a:pPr>
              <a:buClr>
                <a:srgbClr val="A59D95"/>
              </a:buClr>
            </a:pPr>
            <a:r>
              <a:rPr lang="en-IE"/>
              <a:t>This presentation is for information purposes only and is not to be circulated or disseminated without the prior consent of ESB Networks’ Public Safety Manager. </a:t>
            </a:r>
          </a:p>
        </p:txBody>
      </p:sp>
    </p:spTree>
    <p:extLst>
      <p:ext uri="{BB962C8B-B14F-4D97-AF65-F5344CB8AC3E}">
        <p14:creationId xmlns:p14="http://schemas.microsoft.com/office/powerpoint/2010/main" val="3016705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4758" y="1294874"/>
            <a:ext cx="10869789" cy="2852737"/>
          </a:xfrm>
        </p:spPr>
        <p:txBody>
          <a:bodyPr anchor="b"/>
          <a:lstStyle>
            <a:lvl1pPr>
              <a:defRPr sz="6000"/>
            </a:lvl1pPr>
          </a:lstStyle>
          <a:p>
            <a:r>
              <a:rPr lang="en-US"/>
              <a:t>Click to edit Master title style</a:t>
            </a:r>
            <a:endParaRPr lang="en-IE"/>
          </a:p>
        </p:txBody>
      </p:sp>
      <p:sp>
        <p:nvSpPr>
          <p:cNvPr id="3" name="Text Placeholder 2"/>
          <p:cNvSpPr>
            <a:spLocks noGrp="1"/>
          </p:cNvSpPr>
          <p:nvPr>
            <p:ph type="body" idx="1"/>
          </p:nvPr>
        </p:nvSpPr>
        <p:spPr>
          <a:xfrm>
            <a:off x="654758" y="4174601"/>
            <a:ext cx="10869789" cy="1500187"/>
          </a:xfrm>
        </p:spPr>
        <p:txBody>
          <a:bodyPr/>
          <a:lstStyle>
            <a:lvl1pPr marL="0" indent="0">
              <a:buNone/>
              <a:defRPr sz="2400"/>
            </a:lvl1pPr>
            <a:lvl2pPr marL="456980" indent="0">
              <a:buNone/>
              <a:defRPr sz="2000"/>
            </a:lvl2pPr>
            <a:lvl3pPr marL="913960" indent="0">
              <a:buNone/>
              <a:defRPr sz="1800"/>
            </a:lvl3pPr>
            <a:lvl4pPr marL="1370940" indent="0">
              <a:buNone/>
              <a:defRPr sz="1600"/>
            </a:lvl4pPr>
            <a:lvl5pPr marL="1827921" indent="0">
              <a:buNone/>
              <a:defRPr sz="1600"/>
            </a:lvl5pPr>
            <a:lvl6pPr marL="2284901" indent="0">
              <a:buNone/>
              <a:defRPr sz="1600"/>
            </a:lvl6pPr>
            <a:lvl7pPr marL="2741884" indent="0">
              <a:buNone/>
              <a:defRPr sz="1600"/>
            </a:lvl7pPr>
            <a:lvl8pPr marL="3198864" indent="0">
              <a:buNone/>
              <a:defRPr sz="1600"/>
            </a:lvl8pPr>
            <a:lvl9pPr marL="3655844" indent="0">
              <a:buNone/>
              <a:defRPr sz="1600"/>
            </a:lvl9pPr>
          </a:lstStyle>
          <a:p>
            <a:pPr lvl="0"/>
            <a:r>
              <a:rPr lang="en-US"/>
              <a:t>Click to edit Master text styles</a:t>
            </a:r>
          </a:p>
        </p:txBody>
      </p:sp>
      <p:sp>
        <p:nvSpPr>
          <p:cNvPr id="4" name="Footer Placeholder 50"/>
          <p:cNvSpPr>
            <a:spLocks noGrp="1"/>
          </p:cNvSpPr>
          <p:nvPr>
            <p:ph type="ftr" sz="quarter" idx="10"/>
          </p:nvPr>
        </p:nvSpPr>
        <p:spPr/>
        <p:txBody>
          <a:bodyPr/>
          <a:lstStyle>
            <a:lvl1pPr>
              <a:defRPr/>
            </a:lvl1pPr>
          </a:lstStyle>
          <a:p>
            <a:pPr>
              <a:buClr>
                <a:srgbClr val="A59D95"/>
              </a:buClr>
            </a:pPr>
            <a:r>
              <a:rPr lang="en-IE"/>
              <a:t>This presentation is for information purposes only and is not to be circulated or disseminated without the prior consent of ESB Networks’ Public Safety Manager. </a:t>
            </a:r>
          </a:p>
        </p:txBody>
      </p:sp>
    </p:spTree>
    <p:extLst>
      <p:ext uri="{BB962C8B-B14F-4D97-AF65-F5344CB8AC3E}">
        <p14:creationId xmlns:p14="http://schemas.microsoft.com/office/powerpoint/2010/main" val="758745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662524" y="1111251"/>
            <a:ext cx="5312833" cy="4735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78551" y="1111251"/>
            <a:ext cx="5314949" cy="4735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Footer Placeholder 50"/>
          <p:cNvSpPr>
            <a:spLocks noGrp="1"/>
          </p:cNvSpPr>
          <p:nvPr>
            <p:ph type="ftr" sz="quarter" idx="10"/>
          </p:nvPr>
        </p:nvSpPr>
        <p:spPr/>
        <p:txBody>
          <a:bodyPr/>
          <a:lstStyle>
            <a:lvl1pPr>
              <a:defRPr/>
            </a:lvl1pPr>
          </a:lstStyle>
          <a:p>
            <a:pPr>
              <a:buClr>
                <a:srgbClr val="A59D95"/>
              </a:buClr>
            </a:pPr>
            <a:r>
              <a:rPr lang="en-IE"/>
              <a:t>This presentation is for information purposes only and is not to be circulated or disseminated without the prior consent of ESB Networks’ Public Safety Manager. </a:t>
            </a:r>
          </a:p>
        </p:txBody>
      </p:sp>
    </p:spTree>
    <p:extLst>
      <p:ext uri="{BB962C8B-B14F-4D97-AF65-F5344CB8AC3E}">
        <p14:creationId xmlns:p14="http://schemas.microsoft.com/office/powerpoint/2010/main" val="39091928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7340" y="211670"/>
            <a:ext cx="8861777" cy="770467"/>
          </a:xfrm>
        </p:spPr>
        <p:txBody>
          <a:bodyPr anchor="ctr"/>
          <a:lstStyle/>
          <a:p>
            <a:r>
              <a:rPr lang="en-US"/>
              <a:t>Click to edit Master title style</a:t>
            </a:r>
            <a:endParaRPr lang="en-IE"/>
          </a:p>
        </p:txBody>
      </p:sp>
      <p:sp>
        <p:nvSpPr>
          <p:cNvPr id="3" name="Text Placeholder 2"/>
          <p:cNvSpPr>
            <a:spLocks noGrp="1"/>
          </p:cNvSpPr>
          <p:nvPr>
            <p:ph type="body" idx="1"/>
          </p:nvPr>
        </p:nvSpPr>
        <p:spPr>
          <a:xfrm>
            <a:off x="662524" y="1111250"/>
            <a:ext cx="5312833" cy="823912"/>
          </a:xfrm>
        </p:spPr>
        <p:txBody>
          <a:bodyPr anchor="b"/>
          <a:lstStyle>
            <a:lvl1pPr marL="0" indent="0">
              <a:buNone/>
              <a:defRPr sz="2400" b="1"/>
            </a:lvl1pPr>
            <a:lvl2pPr marL="456980" indent="0">
              <a:buNone/>
              <a:defRPr sz="2000" b="1"/>
            </a:lvl2pPr>
            <a:lvl3pPr marL="913960" indent="0">
              <a:buNone/>
              <a:defRPr sz="1800" b="1"/>
            </a:lvl3pPr>
            <a:lvl4pPr marL="1370940" indent="0">
              <a:buNone/>
              <a:defRPr sz="1600" b="1"/>
            </a:lvl4pPr>
            <a:lvl5pPr marL="1827921" indent="0">
              <a:buNone/>
              <a:defRPr sz="1600" b="1"/>
            </a:lvl5pPr>
            <a:lvl6pPr marL="2284901" indent="0">
              <a:buNone/>
              <a:defRPr sz="1600" b="1"/>
            </a:lvl6pPr>
            <a:lvl7pPr marL="2741884" indent="0">
              <a:buNone/>
              <a:defRPr sz="1600" b="1"/>
            </a:lvl7pPr>
            <a:lvl8pPr marL="3198864" indent="0">
              <a:buNone/>
              <a:defRPr sz="1600" b="1"/>
            </a:lvl8pPr>
            <a:lvl9pPr marL="3655844" indent="0">
              <a:buNone/>
              <a:defRPr sz="1600" b="1"/>
            </a:lvl9pPr>
          </a:lstStyle>
          <a:p>
            <a:pPr lvl="0"/>
            <a:r>
              <a:rPr lang="en-US"/>
              <a:t>Click to edit Master text styles</a:t>
            </a:r>
          </a:p>
        </p:txBody>
      </p:sp>
      <p:sp>
        <p:nvSpPr>
          <p:cNvPr id="4" name="Content Placeholder 3"/>
          <p:cNvSpPr>
            <a:spLocks noGrp="1"/>
          </p:cNvSpPr>
          <p:nvPr>
            <p:ph sz="half" idx="2"/>
          </p:nvPr>
        </p:nvSpPr>
        <p:spPr>
          <a:xfrm>
            <a:off x="662524" y="1935164"/>
            <a:ext cx="5312833" cy="3911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78551" y="1111250"/>
            <a:ext cx="5314949" cy="823912"/>
          </a:xfrm>
        </p:spPr>
        <p:txBody>
          <a:bodyPr anchor="b"/>
          <a:lstStyle>
            <a:lvl1pPr marL="0" indent="0">
              <a:buNone/>
              <a:defRPr sz="2400" b="1"/>
            </a:lvl1pPr>
            <a:lvl2pPr marL="456980" indent="0">
              <a:buNone/>
              <a:defRPr sz="2000" b="1"/>
            </a:lvl2pPr>
            <a:lvl3pPr marL="913960" indent="0">
              <a:buNone/>
              <a:defRPr sz="1800" b="1"/>
            </a:lvl3pPr>
            <a:lvl4pPr marL="1370940" indent="0">
              <a:buNone/>
              <a:defRPr sz="1600" b="1"/>
            </a:lvl4pPr>
            <a:lvl5pPr marL="1827921" indent="0">
              <a:buNone/>
              <a:defRPr sz="1600" b="1"/>
            </a:lvl5pPr>
            <a:lvl6pPr marL="2284901" indent="0">
              <a:buNone/>
              <a:defRPr sz="1600" b="1"/>
            </a:lvl6pPr>
            <a:lvl7pPr marL="2741884" indent="0">
              <a:buNone/>
              <a:defRPr sz="1600" b="1"/>
            </a:lvl7pPr>
            <a:lvl8pPr marL="3198864" indent="0">
              <a:buNone/>
              <a:defRPr sz="1600" b="1"/>
            </a:lvl8pPr>
            <a:lvl9pPr marL="365584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8551" y="1935164"/>
            <a:ext cx="5314949" cy="3911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Footer Placeholder 50"/>
          <p:cNvSpPr>
            <a:spLocks noGrp="1"/>
          </p:cNvSpPr>
          <p:nvPr>
            <p:ph type="ftr" sz="quarter" idx="10"/>
          </p:nvPr>
        </p:nvSpPr>
        <p:spPr/>
        <p:txBody>
          <a:bodyPr/>
          <a:lstStyle>
            <a:lvl1pPr>
              <a:defRPr/>
            </a:lvl1pPr>
          </a:lstStyle>
          <a:p>
            <a:pPr>
              <a:buClr>
                <a:srgbClr val="A59D95"/>
              </a:buClr>
            </a:pPr>
            <a:r>
              <a:rPr lang="en-IE"/>
              <a:t>This presentation is for information purposes only and is not to be circulated or disseminated without the prior consent of ESB Networks’ Public Safety Manager. </a:t>
            </a:r>
          </a:p>
        </p:txBody>
      </p:sp>
    </p:spTree>
    <p:extLst>
      <p:ext uri="{BB962C8B-B14F-4D97-AF65-F5344CB8AC3E}">
        <p14:creationId xmlns:p14="http://schemas.microsoft.com/office/powerpoint/2010/main" val="155730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Footer Placeholder 50"/>
          <p:cNvSpPr>
            <a:spLocks noGrp="1"/>
          </p:cNvSpPr>
          <p:nvPr>
            <p:ph type="ftr" sz="quarter" idx="10"/>
          </p:nvPr>
        </p:nvSpPr>
        <p:spPr/>
        <p:txBody>
          <a:bodyPr/>
          <a:lstStyle>
            <a:lvl1pPr>
              <a:defRPr/>
            </a:lvl1pPr>
          </a:lstStyle>
          <a:p>
            <a:pPr>
              <a:buClr>
                <a:srgbClr val="A59D95"/>
              </a:buClr>
            </a:pPr>
            <a:r>
              <a:rPr lang="en-IE"/>
              <a:t>This presentation is for information purposes only and is not to be circulated or disseminated without the prior consent of ESB Networks’ Public Safety Manager. </a:t>
            </a:r>
          </a:p>
        </p:txBody>
      </p:sp>
    </p:spTree>
    <p:extLst>
      <p:ext uri="{BB962C8B-B14F-4D97-AF65-F5344CB8AC3E}">
        <p14:creationId xmlns:p14="http://schemas.microsoft.com/office/powerpoint/2010/main" val="29760005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50"/>
          <p:cNvSpPr>
            <a:spLocks noGrp="1"/>
          </p:cNvSpPr>
          <p:nvPr>
            <p:ph type="ftr" sz="quarter" idx="10"/>
          </p:nvPr>
        </p:nvSpPr>
        <p:spPr/>
        <p:txBody>
          <a:bodyPr/>
          <a:lstStyle>
            <a:lvl1pPr>
              <a:defRPr/>
            </a:lvl1pPr>
          </a:lstStyle>
          <a:p>
            <a:pPr>
              <a:buClr>
                <a:srgbClr val="A59D95"/>
              </a:buClr>
            </a:pPr>
            <a:r>
              <a:rPr lang="en-IE"/>
              <a:t>This presentation is for information purposes only and is not to be circulated or disseminated without the prior consent of ESB Networks’ Public Safety Manager. </a:t>
            </a:r>
          </a:p>
        </p:txBody>
      </p:sp>
    </p:spTree>
    <p:extLst>
      <p:ext uri="{BB962C8B-B14F-4D97-AF65-F5344CB8AC3E}">
        <p14:creationId xmlns:p14="http://schemas.microsoft.com/office/powerpoint/2010/main" val="11396435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60400" y="398471"/>
            <a:ext cx="9169400" cy="536575"/>
          </a:xfrm>
        </p:spPr>
        <p:txBody>
          <a:bodyPr/>
          <a:lstStyle/>
          <a:p>
            <a:r>
              <a:rPr lang="en-US"/>
              <a:t>Click to edit Master title style</a:t>
            </a:r>
            <a:endParaRPr lang="en-IE"/>
          </a:p>
        </p:txBody>
      </p:sp>
      <p:sp>
        <p:nvSpPr>
          <p:cNvPr id="3" name="Content Placeholder 2"/>
          <p:cNvSpPr>
            <a:spLocks noGrp="1"/>
          </p:cNvSpPr>
          <p:nvPr>
            <p:ph sz="quarter" idx="1"/>
          </p:nvPr>
        </p:nvSpPr>
        <p:spPr>
          <a:xfrm>
            <a:off x="662524" y="1274763"/>
            <a:ext cx="5312833"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quarter" idx="2"/>
          </p:nvPr>
        </p:nvSpPr>
        <p:spPr>
          <a:xfrm>
            <a:off x="6178551" y="1274763"/>
            <a:ext cx="5314949"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Content Placeholder 4"/>
          <p:cNvSpPr>
            <a:spLocks noGrp="1"/>
          </p:cNvSpPr>
          <p:nvPr>
            <p:ph sz="quarter" idx="3"/>
          </p:nvPr>
        </p:nvSpPr>
        <p:spPr>
          <a:xfrm>
            <a:off x="662524" y="3636963"/>
            <a:ext cx="5312833"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Content Placeholder 5"/>
          <p:cNvSpPr>
            <a:spLocks noGrp="1"/>
          </p:cNvSpPr>
          <p:nvPr>
            <p:ph sz="quarter" idx="4"/>
          </p:nvPr>
        </p:nvSpPr>
        <p:spPr>
          <a:xfrm>
            <a:off x="6178551" y="3636963"/>
            <a:ext cx="5314949"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Footer Placeholder 50"/>
          <p:cNvSpPr>
            <a:spLocks noGrp="1"/>
          </p:cNvSpPr>
          <p:nvPr>
            <p:ph type="ftr" sz="quarter" idx="10"/>
          </p:nvPr>
        </p:nvSpPr>
        <p:spPr/>
        <p:txBody>
          <a:bodyPr/>
          <a:lstStyle>
            <a:lvl1pPr>
              <a:defRPr/>
            </a:lvl1pPr>
          </a:lstStyle>
          <a:p>
            <a:pPr>
              <a:buClr>
                <a:srgbClr val="A59D95"/>
              </a:buClr>
            </a:pPr>
            <a:r>
              <a:rPr lang="en-IE"/>
              <a:t>This presentation is for information purposes only and is not to be circulated or disseminated without the prior consent of ESB Networks’ Public Safety Manager. </a:t>
            </a:r>
          </a:p>
        </p:txBody>
      </p:sp>
    </p:spTree>
    <p:extLst>
      <p:ext uri="{BB962C8B-B14F-4D97-AF65-F5344CB8AC3E}">
        <p14:creationId xmlns:p14="http://schemas.microsoft.com/office/powerpoint/2010/main" val="5246441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0400" y="398471"/>
            <a:ext cx="9169400" cy="536575"/>
          </a:xfrm>
        </p:spPr>
        <p:txBody>
          <a:bodyPr/>
          <a:lstStyle/>
          <a:p>
            <a:r>
              <a:rPr lang="en-US"/>
              <a:t>Click to edit Master title style</a:t>
            </a:r>
            <a:endParaRPr lang="en-IE"/>
          </a:p>
        </p:txBody>
      </p:sp>
      <p:sp>
        <p:nvSpPr>
          <p:cNvPr id="3" name="Content Placeholder 2"/>
          <p:cNvSpPr>
            <a:spLocks noGrp="1"/>
          </p:cNvSpPr>
          <p:nvPr>
            <p:ph sz="quarter" idx="1"/>
          </p:nvPr>
        </p:nvSpPr>
        <p:spPr>
          <a:xfrm>
            <a:off x="662524" y="1274763"/>
            <a:ext cx="5312833"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quarter" idx="2"/>
          </p:nvPr>
        </p:nvSpPr>
        <p:spPr>
          <a:xfrm>
            <a:off x="662524" y="3636963"/>
            <a:ext cx="5312833"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Content Placeholder 4"/>
          <p:cNvSpPr>
            <a:spLocks noGrp="1"/>
          </p:cNvSpPr>
          <p:nvPr>
            <p:ph sz="half" idx="3"/>
          </p:nvPr>
        </p:nvSpPr>
        <p:spPr>
          <a:xfrm>
            <a:off x="6178551" y="1274763"/>
            <a:ext cx="5314949"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0"/>
          <p:cNvSpPr>
            <a:spLocks noGrp="1"/>
          </p:cNvSpPr>
          <p:nvPr>
            <p:ph type="ftr" sz="quarter" idx="10"/>
          </p:nvPr>
        </p:nvSpPr>
        <p:spPr/>
        <p:txBody>
          <a:bodyPr/>
          <a:lstStyle>
            <a:lvl1pPr>
              <a:defRPr/>
            </a:lvl1pPr>
          </a:lstStyle>
          <a:p>
            <a:pPr>
              <a:buClr>
                <a:srgbClr val="A59D95"/>
              </a:buClr>
            </a:pPr>
            <a:r>
              <a:rPr lang="en-IE"/>
              <a:t>This presentation is for information purposes only and is not to be circulated or disseminated without the prior consent of ESB Networks’ Public Safety Manager. </a:t>
            </a:r>
          </a:p>
        </p:txBody>
      </p:sp>
    </p:spTree>
    <p:extLst>
      <p:ext uri="{BB962C8B-B14F-4D97-AF65-F5344CB8AC3E}">
        <p14:creationId xmlns:p14="http://schemas.microsoft.com/office/powerpoint/2010/main" val="1358072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8" name="Content Placeholder 7"/>
          <p:cNvSpPr>
            <a:spLocks noGrp="1"/>
          </p:cNvSpPr>
          <p:nvPr>
            <p:ph sz="quarter" idx="13"/>
          </p:nvPr>
        </p:nvSpPr>
        <p:spPr>
          <a:xfrm>
            <a:off x="515938" y="1332000"/>
            <a:ext cx="11163300" cy="4697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9" name="Footer Placeholder 8"/>
          <p:cNvSpPr>
            <a:spLocks noGrp="1"/>
          </p:cNvSpPr>
          <p:nvPr>
            <p:ph type="ftr" sz="quarter" idx="15"/>
          </p:nvPr>
        </p:nvSpPr>
        <p:spPr>
          <a:xfrm>
            <a:off x="1971040" y="6537832"/>
            <a:ext cx="8249920" cy="98990"/>
          </a:xfrm>
        </p:spPr>
        <p:txBody>
          <a:bodyPr/>
          <a:lstStyle>
            <a:lvl1pPr>
              <a:defRPr sz="800">
                <a:solidFill>
                  <a:schemeClr val="tx2"/>
                </a:solidFill>
              </a:defRPr>
            </a:lvl1pPr>
          </a:lstStyle>
          <a:p>
            <a:r>
              <a:rPr lang="en-IE"/>
              <a:t>This presentation is for information purposes only and is not to be circulated or disseminated without the prior consent of ESB Networks’ Public Safety Manager.</a:t>
            </a:r>
          </a:p>
          <a:p>
            <a:endParaRPr lang="en-IE" dirty="0"/>
          </a:p>
        </p:txBody>
      </p:sp>
    </p:spTree>
    <p:extLst>
      <p:ext uri="{BB962C8B-B14F-4D97-AF65-F5344CB8AC3E}">
        <p14:creationId xmlns:p14="http://schemas.microsoft.com/office/powerpoint/2010/main" val="2654715798"/>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60400" y="398471"/>
            <a:ext cx="9169400" cy="536575"/>
          </a:xfrm>
        </p:spPr>
        <p:txBody>
          <a:bodyPr/>
          <a:lstStyle/>
          <a:p>
            <a:r>
              <a:rPr lang="en-US"/>
              <a:t>Click to edit Master title style</a:t>
            </a:r>
            <a:endParaRPr lang="en-IE"/>
          </a:p>
        </p:txBody>
      </p:sp>
      <p:sp>
        <p:nvSpPr>
          <p:cNvPr id="3" name="Content Placeholder 2"/>
          <p:cNvSpPr>
            <a:spLocks noGrp="1"/>
          </p:cNvSpPr>
          <p:nvPr>
            <p:ph sz="quarter" idx="1"/>
          </p:nvPr>
        </p:nvSpPr>
        <p:spPr>
          <a:xfrm>
            <a:off x="662524" y="1274763"/>
            <a:ext cx="5312833"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quarter" idx="2"/>
          </p:nvPr>
        </p:nvSpPr>
        <p:spPr>
          <a:xfrm>
            <a:off x="6178551" y="1274763"/>
            <a:ext cx="5314949"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half" idx="3"/>
          </p:nvPr>
        </p:nvSpPr>
        <p:spPr>
          <a:xfrm>
            <a:off x="662521" y="3636963"/>
            <a:ext cx="10830983"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0"/>
          <p:cNvSpPr>
            <a:spLocks noGrp="1"/>
          </p:cNvSpPr>
          <p:nvPr>
            <p:ph type="ftr" sz="quarter" idx="10"/>
          </p:nvPr>
        </p:nvSpPr>
        <p:spPr/>
        <p:txBody>
          <a:bodyPr/>
          <a:lstStyle>
            <a:lvl1pPr>
              <a:defRPr/>
            </a:lvl1pPr>
          </a:lstStyle>
          <a:p>
            <a:pPr>
              <a:buClr>
                <a:srgbClr val="A59D95"/>
              </a:buClr>
            </a:pPr>
            <a:r>
              <a:rPr lang="en-IE"/>
              <a:t>This presentation is for information purposes only and is not to be circulated or disseminated without the prior consent of ESB Networks’ Public Safety Manager. </a:t>
            </a:r>
          </a:p>
        </p:txBody>
      </p:sp>
    </p:spTree>
    <p:extLst>
      <p:ext uri="{BB962C8B-B14F-4D97-AF65-F5344CB8AC3E}">
        <p14:creationId xmlns:p14="http://schemas.microsoft.com/office/powerpoint/2010/main" val="41000213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60400" y="398471"/>
            <a:ext cx="9169400" cy="536575"/>
          </a:xfrm>
        </p:spPr>
        <p:txBody>
          <a:bodyPr/>
          <a:lstStyle/>
          <a:p>
            <a:r>
              <a:rPr lang="en-US"/>
              <a:t>Click to edit Master title style</a:t>
            </a:r>
            <a:endParaRPr lang="en-IE"/>
          </a:p>
        </p:txBody>
      </p:sp>
      <p:sp>
        <p:nvSpPr>
          <p:cNvPr id="3" name="Table Placeholder 2"/>
          <p:cNvSpPr>
            <a:spLocks noGrp="1"/>
          </p:cNvSpPr>
          <p:nvPr>
            <p:ph type="tbl" idx="1"/>
          </p:nvPr>
        </p:nvSpPr>
        <p:spPr>
          <a:xfrm>
            <a:off x="662521" y="1274763"/>
            <a:ext cx="10830983" cy="4572000"/>
          </a:xfrm>
        </p:spPr>
        <p:txBody>
          <a:bodyPr/>
          <a:lstStyle/>
          <a:p>
            <a:pPr lvl="0"/>
            <a:r>
              <a:rPr lang="en-US" noProof="0"/>
              <a:t>Click icon to add table</a:t>
            </a:r>
            <a:endParaRPr lang="en-IE" noProof="0"/>
          </a:p>
        </p:txBody>
      </p:sp>
      <p:sp>
        <p:nvSpPr>
          <p:cNvPr id="4" name="Footer Placeholder 50"/>
          <p:cNvSpPr>
            <a:spLocks noGrp="1"/>
          </p:cNvSpPr>
          <p:nvPr>
            <p:ph type="ftr" sz="quarter" idx="10"/>
          </p:nvPr>
        </p:nvSpPr>
        <p:spPr/>
        <p:txBody>
          <a:bodyPr/>
          <a:lstStyle>
            <a:lvl1pPr>
              <a:defRPr/>
            </a:lvl1pPr>
          </a:lstStyle>
          <a:p>
            <a:pPr>
              <a:buClr>
                <a:srgbClr val="A59D95"/>
              </a:buClr>
            </a:pPr>
            <a:r>
              <a:rPr lang="en-IE"/>
              <a:t>This presentation is for information purposes only and is not to be circulated or disseminated without the prior consent of ESB Networks’ Public Safety Manager. </a:t>
            </a:r>
          </a:p>
        </p:txBody>
      </p:sp>
    </p:spTree>
    <p:extLst>
      <p:ext uri="{BB962C8B-B14F-4D97-AF65-F5344CB8AC3E}">
        <p14:creationId xmlns:p14="http://schemas.microsoft.com/office/powerpoint/2010/main" val="9919404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60400" y="398471"/>
            <a:ext cx="9169400" cy="536575"/>
          </a:xfrm>
        </p:spPr>
        <p:txBody>
          <a:bodyPr/>
          <a:lstStyle/>
          <a:p>
            <a:r>
              <a:rPr lang="en-US"/>
              <a:t>Click to edit Master title style</a:t>
            </a:r>
            <a:endParaRPr lang="en-IE"/>
          </a:p>
        </p:txBody>
      </p:sp>
      <p:sp>
        <p:nvSpPr>
          <p:cNvPr id="3" name="Text Placeholder 2"/>
          <p:cNvSpPr>
            <a:spLocks noGrp="1"/>
          </p:cNvSpPr>
          <p:nvPr>
            <p:ph type="body" sz="half" idx="1"/>
          </p:nvPr>
        </p:nvSpPr>
        <p:spPr>
          <a:xfrm>
            <a:off x="662521" y="1274763"/>
            <a:ext cx="10830983"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62521" y="3636963"/>
            <a:ext cx="10830983"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Footer Placeholder 50"/>
          <p:cNvSpPr>
            <a:spLocks noGrp="1"/>
          </p:cNvSpPr>
          <p:nvPr>
            <p:ph type="ftr" sz="quarter" idx="10"/>
          </p:nvPr>
        </p:nvSpPr>
        <p:spPr/>
        <p:txBody>
          <a:bodyPr/>
          <a:lstStyle>
            <a:lvl1pPr>
              <a:defRPr/>
            </a:lvl1pPr>
          </a:lstStyle>
          <a:p>
            <a:pPr>
              <a:buClr>
                <a:srgbClr val="A59D95"/>
              </a:buClr>
            </a:pPr>
            <a:r>
              <a:rPr lang="en-IE"/>
              <a:t>This presentation is for information purposes only and is not to be circulated or disseminated without the prior consent of ESB Networks’ Public Safety Manager. </a:t>
            </a:r>
          </a:p>
        </p:txBody>
      </p:sp>
    </p:spTree>
    <p:extLst>
      <p:ext uri="{BB962C8B-B14F-4D97-AF65-F5344CB8AC3E}">
        <p14:creationId xmlns:p14="http://schemas.microsoft.com/office/powerpoint/2010/main" val="3990411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0400" y="398471"/>
            <a:ext cx="9169400" cy="536575"/>
          </a:xfrm>
        </p:spPr>
        <p:txBody>
          <a:bodyPr/>
          <a:lstStyle/>
          <a:p>
            <a:r>
              <a:rPr lang="en-US"/>
              <a:t>Click to edit Master title style</a:t>
            </a:r>
            <a:endParaRPr lang="en-IE"/>
          </a:p>
        </p:txBody>
      </p:sp>
      <p:sp>
        <p:nvSpPr>
          <p:cNvPr id="3" name="Text Placeholder 2"/>
          <p:cNvSpPr>
            <a:spLocks noGrp="1"/>
          </p:cNvSpPr>
          <p:nvPr>
            <p:ph type="body" sz="half" idx="1"/>
          </p:nvPr>
        </p:nvSpPr>
        <p:spPr>
          <a:xfrm>
            <a:off x="662524" y="1274763"/>
            <a:ext cx="5312833"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78551" y="1274763"/>
            <a:ext cx="5314949"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Footer Placeholder 50"/>
          <p:cNvSpPr>
            <a:spLocks noGrp="1"/>
          </p:cNvSpPr>
          <p:nvPr>
            <p:ph type="ftr" sz="quarter" idx="10"/>
          </p:nvPr>
        </p:nvSpPr>
        <p:spPr/>
        <p:txBody>
          <a:bodyPr/>
          <a:lstStyle>
            <a:lvl1pPr>
              <a:defRPr/>
            </a:lvl1pPr>
          </a:lstStyle>
          <a:p>
            <a:pPr>
              <a:buClr>
                <a:srgbClr val="A59D95"/>
              </a:buClr>
            </a:pPr>
            <a:r>
              <a:rPr lang="en-IE"/>
              <a:t>This presentation is for information purposes only and is not to be circulated or disseminated without the prior consent of ESB Networks’ Public Safety Manager. </a:t>
            </a:r>
          </a:p>
        </p:txBody>
      </p:sp>
    </p:spTree>
    <p:extLst>
      <p:ext uri="{BB962C8B-B14F-4D97-AF65-F5344CB8AC3E}">
        <p14:creationId xmlns:p14="http://schemas.microsoft.com/office/powerpoint/2010/main" val="32946751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60400" y="398471"/>
            <a:ext cx="9169400" cy="536575"/>
          </a:xfrm>
        </p:spPr>
        <p:txBody>
          <a:bodyPr/>
          <a:lstStyle/>
          <a:p>
            <a:r>
              <a:rPr lang="en-US"/>
              <a:t>Click to edit Master title style</a:t>
            </a:r>
            <a:endParaRPr lang="en-IE"/>
          </a:p>
        </p:txBody>
      </p:sp>
      <p:sp>
        <p:nvSpPr>
          <p:cNvPr id="3" name="Chart Placeholder 2"/>
          <p:cNvSpPr>
            <a:spLocks noGrp="1"/>
          </p:cNvSpPr>
          <p:nvPr>
            <p:ph type="chart" idx="1"/>
          </p:nvPr>
        </p:nvSpPr>
        <p:spPr>
          <a:xfrm>
            <a:off x="662521" y="1274763"/>
            <a:ext cx="10830983" cy="4572000"/>
          </a:xfrm>
        </p:spPr>
        <p:txBody>
          <a:bodyPr/>
          <a:lstStyle/>
          <a:p>
            <a:pPr lvl="0"/>
            <a:r>
              <a:rPr lang="en-US" noProof="0"/>
              <a:t>Click icon to add chart</a:t>
            </a:r>
            <a:endParaRPr lang="en-IE" noProof="0"/>
          </a:p>
        </p:txBody>
      </p:sp>
      <p:sp>
        <p:nvSpPr>
          <p:cNvPr id="4" name="Footer Placeholder 50"/>
          <p:cNvSpPr>
            <a:spLocks noGrp="1"/>
          </p:cNvSpPr>
          <p:nvPr>
            <p:ph type="ftr" sz="quarter" idx="10"/>
          </p:nvPr>
        </p:nvSpPr>
        <p:spPr/>
        <p:txBody>
          <a:bodyPr/>
          <a:lstStyle>
            <a:lvl1pPr>
              <a:defRPr/>
            </a:lvl1pPr>
          </a:lstStyle>
          <a:p>
            <a:pPr>
              <a:buClr>
                <a:srgbClr val="A59D95"/>
              </a:buClr>
            </a:pPr>
            <a:r>
              <a:rPr lang="en-IE"/>
              <a:t>This presentation is for information purposes only and is not to be circulated or disseminated without the prior consent of ESB Networks’ Public Safety Manager. </a:t>
            </a:r>
          </a:p>
        </p:txBody>
      </p:sp>
    </p:spTree>
    <p:extLst>
      <p:ext uri="{BB962C8B-B14F-4D97-AF65-F5344CB8AC3E}">
        <p14:creationId xmlns:p14="http://schemas.microsoft.com/office/powerpoint/2010/main" val="31194859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60400" y="398471"/>
            <a:ext cx="9169400" cy="536575"/>
          </a:xfrm>
        </p:spPr>
        <p:txBody>
          <a:bodyPr/>
          <a:lstStyle/>
          <a:p>
            <a:r>
              <a:rPr lang="en-US"/>
              <a:t>Click to edit Master title style</a:t>
            </a:r>
            <a:endParaRPr lang="en-IE"/>
          </a:p>
        </p:txBody>
      </p:sp>
      <p:sp>
        <p:nvSpPr>
          <p:cNvPr id="3" name="Content Placeholder 2"/>
          <p:cNvSpPr>
            <a:spLocks noGrp="1"/>
          </p:cNvSpPr>
          <p:nvPr>
            <p:ph sz="half" idx="1"/>
          </p:nvPr>
        </p:nvSpPr>
        <p:spPr>
          <a:xfrm>
            <a:off x="662524" y="1274763"/>
            <a:ext cx="5312833"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6178551" y="1274763"/>
            <a:ext cx="5314949"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Footer Placeholder 50"/>
          <p:cNvSpPr>
            <a:spLocks noGrp="1"/>
          </p:cNvSpPr>
          <p:nvPr>
            <p:ph type="ftr" sz="quarter" idx="10"/>
          </p:nvPr>
        </p:nvSpPr>
        <p:spPr/>
        <p:txBody>
          <a:bodyPr/>
          <a:lstStyle>
            <a:lvl1pPr>
              <a:defRPr/>
            </a:lvl1pPr>
          </a:lstStyle>
          <a:p>
            <a:pPr>
              <a:buClr>
                <a:srgbClr val="A59D95"/>
              </a:buClr>
            </a:pPr>
            <a:r>
              <a:rPr lang="en-IE"/>
              <a:t>This presentation is for information purposes only and is not to be circulated or disseminated without the prior consent of ESB Networks’ Public Safety Manager. </a:t>
            </a:r>
          </a:p>
        </p:txBody>
      </p:sp>
    </p:spTree>
    <p:extLst>
      <p:ext uri="{BB962C8B-B14F-4D97-AF65-F5344CB8AC3E}">
        <p14:creationId xmlns:p14="http://schemas.microsoft.com/office/powerpoint/2010/main" val="25860783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60400" y="398471"/>
            <a:ext cx="9169400" cy="536575"/>
          </a:xfrm>
        </p:spPr>
        <p:txBody>
          <a:bodyPr/>
          <a:lstStyle/>
          <a:p>
            <a:r>
              <a:rPr lang="en-US"/>
              <a:t>Click to edit Master title style</a:t>
            </a:r>
            <a:endParaRPr lang="en-IE"/>
          </a:p>
        </p:txBody>
      </p:sp>
      <p:sp>
        <p:nvSpPr>
          <p:cNvPr id="3" name="Text Placeholder 2"/>
          <p:cNvSpPr>
            <a:spLocks noGrp="1"/>
          </p:cNvSpPr>
          <p:nvPr>
            <p:ph type="body" sz="half" idx="1"/>
          </p:nvPr>
        </p:nvSpPr>
        <p:spPr>
          <a:xfrm>
            <a:off x="662524" y="1274763"/>
            <a:ext cx="5312833"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Online Image Placeholder 3"/>
          <p:cNvSpPr>
            <a:spLocks noGrp="1"/>
          </p:cNvSpPr>
          <p:nvPr>
            <p:ph type="clipArt" sz="half" idx="2"/>
          </p:nvPr>
        </p:nvSpPr>
        <p:spPr>
          <a:xfrm>
            <a:off x="6178551" y="1274763"/>
            <a:ext cx="5314949" cy="4572000"/>
          </a:xfrm>
        </p:spPr>
        <p:txBody>
          <a:bodyPr/>
          <a:lstStyle/>
          <a:p>
            <a:pPr lvl="0"/>
            <a:r>
              <a:rPr lang="en-US" noProof="0"/>
              <a:t>Click icon to add clip art</a:t>
            </a:r>
            <a:endParaRPr lang="en-IE" noProof="0"/>
          </a:p>
        </p:txBody>
      </p:sp>
      <p:sp>
        <p:nvSpPr>
          <p:cNvPr id="5" name="Footer Placeholder 50"/>
          <p:cNvSpPr>
            <a:spLocks noGrp="1"/>
          </p:cNvSpPr>
          <p:nvPr>
            <p:ph type="ftr" sz="quarter" idx="10"/>
          </p:nvPr>
        </p:nvSpPr>
        <p:spPr/>
        <p:txBody>
          <a:bodyPr/>
          <a:lstStyle>
            <a:lvl1pPr>
              <a:defRPr/>
            </a:lvl1pPr>
          </a:lstStyle>
          <a:p>
            <a:pPr>
              <a:buClr>
                <a:srgbClr val="A59D95"/>
              </a:buClr>
            </a:pPr>
            <a:r>
              <a:rPr lang="en-IE"/>
              <a:t>This presentation is for information purposes only and is not to be circulated or disseminated without the prior consent of ESB Networks’ Public Safety Manager. </a:t>
            </a:r>
          </a:p>
        </p:txBody>
      </p:sp>
    </p:spTree>
    <p:extLst>
      <p:ext uri="{BB962C8B-B14F-4D97-AF65-F5344CB8AC3E}">
        <p14:creationId xmlns:p14="http://schemas.microsoft.com/office/powerpoint/2010/main" val="2791537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8" name="Content Placeholder 7"/>
          <p:cNvSpPr>
            <a:spLocks noGrp="1"/>
          </p:cNvSpPr>
          <p:nvPr>
            <p:ph sz="quarter" idx="13"/>
          </p:nvPr>
        </p:nvSpPr>
        <p:spPr>
          <a:xfrm>
            <a:off x="515938" y="1332000"/>
            <a:ext cx="11163300" cy="4697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9" name="Footer Placeholder 8"/>
          <p:cNvSpPr>
            <a:spLocks noGrp="1"/>
          </p:cNvSpPr>
          <p:nvPr>
            <p:ph type="ftr" sz="quarter" idx="15"/>
          </p:nvPr>
        </p:nvSpPr>
        <p:spPr/>
        <p:txBody>
          <a:bodyPr/>
          <a:lstStyle/>
          <a:p>
            <a:r>
              <a:rPr lang="en-IE"/>
              <a:t>This presentation is for information purposes only and is not to be circulated or disseminated without the prior consent of ESB Networks’ Public Safety Manager. </a:t>
            </a:r>
          </a:p>
        </p:txBody>
      </p:sp>
      <p:sp>
        <p:nvSpPr>
          <p:cNvPr id="3" name="Rectangle 2">
            <a:extLst>
              <a:ext uri="{FF2B5EF4-FFF2-40B4-BE49-F238E27FC236}">
                <a16:creationId xmlns:a16="http://schemas.microsoft.com/office/drawing/2014/main" id="{0C8672C4-8115-4EB8-9B1A-5DE5F39D7939}"/>
              </a:ext>
            </a:extLst>
          </p:cNvPr>
          <p:cNvSpPr/>
          <p:nvPr userDrawn="1"/>
        </p:nvSpPr>
        <p:spPr>
          <a:xfrm>
            <a:off x="1" y="6400800"/>
            <a:ext cx="12191999" cy="457200"/>
          </a:xfrm>
          <a:prstGeom prst="rect">
            <a:avLst/>
          </a:prstGeom>
          <a:gradFill flip="none" rotWithShape="1">
            <a:gsLst>
              <a:gs pos="0">
                <a:srgbClr val="0D134F"/>
              </a:gs>
              <a:gs pos="35000">
                <a:srgbClr val="467BBC"/>
              </a:gs>
              <a:gs pos="92000">
                <a:srgbClr val="B6BF00"/>
              </a:gs>
              <a:gs pos="58000">
                <a:srgbClr val="009FDF"/>
              </a:gs>
              <a:gs pos="100000">
                <a:srgbClr val="FFD6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800"/>
          </a:p>
        </p:txBody>
      </p:sp>
      <p:sp>
        <p:nvSpPr>
          <p:cNvPr id="4" name="TextBox 3">
            <a:extLst>
              <a:ext uri="{FF2B5EF4-FFF2-40B4-BE49-F238E27FC236}">
                <a16:creationId xmlns:a16="http://schemas.microsoft.com/office/drawing/2014/main" id="{06A8933B-DE31-46A1-9A6B-53A17ED8AE96}"/>
              </a:ext>
            </a:extLst>
          </p:cNvPr>
          <p:cNvSpPr txBox="1"/>
          <p:nvPr userDrawn="1"/>
        </p:nvSpPr>
        <p:spPr>
          <a:xfrm>
            <a:off x="9276080" y="6477000"/>
            <a:ext cx="2403157" cy="261610"/>
          </a:xfrm>
          <a:prstGeom prst="rect">
            <a:avLst/>
          </a:prstGeom>
          <a:noFill/>
        </p:spPr>
        <p:txBody>
          <a:bodyPr wrap="square" rIns="0" rtlCol="0">
            <a:spAutoFit/>
          </a:bodyPr>
          <a:lstStyle/>
          <a:p>
            <a:pPr algn="r"/>
            <a:r>
              <a:rPr lang="en-IE" sz="1100" b="1">
                <a:solidFill>
                  <a:schemeClr val="tx2"/>
                </a:solidFill>
                <a:effectLst>
                  <a:outerShdw blurRad="38100" dist="38100" dir="2700000" algn="tl">
                    <a:srgbClr val="000000">
                      <a:alpha val="43137"/>
                    </a:srgbClr>
                  </a:outerShdw>
                </a:effectLst>
              </a:rPr>
              <a:t>esbnetworks.ie</a:t>
            </a:r>
          </a:p>
        </p:txBody>
      </p:sp>
    </p:spTree>
    <p:extLst>
      <p:ext uri="{BB962C8B-B14F-4D97-AF65-F5344CB8AC3E}">
        <p14:creationId xmlns:p14="http://schemas.microsoft.com/office/powerpoint/2010/main" val="176349894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25" y="1713"/>
            <a:ext cx="12195050" cy="6856287"/>
          </a:xfrm>
          <a:prstGeom prst="rect">
            <a:avLst/>
          </a:prstGeom>
        </p:spPr>
      </p:pic>
      <p:sp>
        <p:nvSpPr>
          <p:cNvPr id="2" name="Title 1"/>
          <p:cNvSpPr>
            <a:spLocks noGrp="1"/>
          </p:cNvSpPr>
          <p:nvPr>
            <p:ph type="title"/>
          </p:nvPr>
        </p:nvSpPr>
        <p:spPr>
          <a:xfrm>
            <a:off x="1085306" y="81237"/>
            <a:ext cx="9217570" cy="2852737"/>
          </a:xfrm>
        </p:spPr>
        <p:txBody>
          <a:bodyPr anchor="b"/>
          <a:lstStyle>
            <a:lvl1pPr>
              <a:defRPr sz="2500">
                <a:solidFill>
                  <a:schemeClr val="tx1"/>
                </a:solidFill>
              </a:defRPr>
            </a:lvl1pPr>
          </a:lstStyle>
          <a:p>
            <a:r>
              <a:rPr lang="en-US"/>
              <a:t>Click to edit Master title style</a:t>
            </a:r>
            <a:endParaRPr lang="en-IE"/>
          </a:p>
        </p:txBody>
      </p:sp>
      <p:sp>
        <p:nvSpPr>
          <p:cNvPr id="3" name="Text Placeholder 2"/>
          <p:cNvSpPr>
            <a:spLocks noGrp="1"/>
          </p:cNvSpPr>
          <p:nvPr>
            <p:ph type="body" idx="1"/>
          </p:nvPr>
        </p:nvSpPr>
        <p:spPr>
          <a:xfrm>
            <a:off x="1085306" y="2830333"/>
            <a:ext cx="9217570" cy="1500187"/>
          </a:xfrm>
        </p:spPr>
        <p:txBody>
          <a:bodyPr/>
          <a:lstStyle>
            <a:lvl1pPr marL="0" indent="0">
              <a:buNone/>
              <a:defRPr sz="180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737674" y="6467158"/>
            <a:ext cx="1224841" cy="259825"/>
          </a:xfrm>
          <a:prstGeom prst="rect">
            <a:avLst/>
          </a:prstGeom>
        </p:spPr>
        <p:txBody>
          <a:bodyPr/>
          <a:lstStyle/>
          <a:p>
            <a:endParaRPr lang="en-IE"/>
          </a:p>
        </p:txBody>
      </p:sp>
      <p:sp>
        <p:nvSpPr>
          <p:cNvPr id="5" name="Footer Placeholder 4"/>
          <p:cNvSpPr>
            <a:spLocks noGrp="1"/>
          </p:cNvSpPr>
          <p:nvPr>
            <p:ph type="ftr" sz="quarter" idx="11"/>
          </p:nvPr>
        </p:nvSpPr>
        <p:spPr>
          <a:xfrm>
            <a:off x="1085306" y="6480487"/>
            <a:ext cx="2947556" cy="255326"/>
          </a:xfrm>
        </p:spPr>
        <p:txBody>
          <a:bodyPr/>
          <a:lstStyle>
            <a:lvl1pPr algn="l">
              <a:defRPr/>
            </a:lvl1pPr>
          </a:lstStyle>
          <a:p>
            <a:r>
              <a:rPr lang="en-IE"/>
              <a:t>This presentation is for information purposes only and is not to be circulated or disseminated without the prior consent of ESB Networks’ Public Safety Manager. </a:t>
            </a:r>
          </a:p>
        </p:txBody>
      </p:sp>
      <p:sp>
        <p:nvSpPr>
          <p:cNvPr id="6" name="Slide Number Placeholder 5"/>
          <p:cNvSpPr>
            <a:spLocks noGrp="1"/>
          </p:cNvSpPr>
          <p:nvPr>
            <p:ph type="sldNum" sz="quarter" idx="12"/>
          </p:nvPr>
        </p:nvSpPr>
        <p:spPr>
          <a:xfrm>
            <a:off x="515938" y="6476256"/>
            <a:ext cx="509046" cy="259557"/>
          </a:xfrm>
          <a:prstGeom prst="rect">
            <a:avLst/>
          </a:prstGeom>
        </p:spPr>
        <p:txBody>
          <a:bodyPr/>
          <a:lstStyle>
            <a:lvl1pPr algn="l">
              <a:defRPr/>
            </a:lvl1pPr>
          </a:lstStyle>
          <a:p>
            <a:fld id="{4A13BAFD-C6E1-49C5-8C3D-26FF884B8F3D}" type="slidenum">
              <a:rPr lang="en-IE" smtClean="0"/>
              <a:pPr/>
              <a:t>‹#›</a:t>
            </a:fld>
            <a:endParaRPr lang="en-IE"/>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66215" y="5884267"/>
            <a:ext cx="1871999" cy="755457"/>
          </a:xfrm>
          <a:prstGeom prst="rect">
            <a:avLst/>
          </a:prstGeom>
        </p:spPr>
      </p:pic>
    </p:spTree>
    <p:extLst>
      <p:ext uri="{BB962C8B-B14F-4D97-AF65-F5344CB8AC3E}">
        <p14:creationId xmlns:p14="http://schemas.microsoft.com/office/powerpoint/2010/main" val="2964832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Divider Blend">
    <p:bg>
      <p:bgPr>
        <a:gradFill>
          <a:gsLst>
            <a:gs pos="0">
              <a:srgbClr val="0D134F"/>
            </a:gs>
            <a:gs pos="35000">
              <a:srgbClr val="467BBC"/>
            </a:gs>
            <a:gs pos="92000">
              <a:srgbClr val="B6BF00"/>
            </a:gs>
            <a:gs pos="58000">
              <a:srgbClr val="009FDF"/>
            </a:gs>
            <a:gs pos="100000">
              <a:srgbClr val="FFD600"/>
            </a:gs>
          </a:gsLst>
          <a:lin ang="19320000" scaled="0"/>
        </a:gra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E77AA58-0DF8-459F-A67A-15B9B631111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25" y="1713"/>
            <a:ext cx="12195050" cy="6856287"/>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66215" y="5884267"/>
            <a:ext cx="1871999" cy="755458"/>
          </a:xfrm>
          <a:prstGeom prst="rect">
            <a:avLst/>
          </a:prstGeom>
        </p:spPr>
      </p:pic>
      <p:sp>
        <p:nvSpPr>
          <p:cNvPr id="2" name="Title 1"/>
          <p:cNvSpPr>
            <a:spLocks noGrp="1"/>
          </p:cNvSpPr>
          <p:nvPr>
            <p:ph type="title"/>
          </p:nvPr>
        </p:nvSpPr>
        <p:spPr>
          <a:xfrm>
            <a:off x="1079414" y="81237"/>
            <a:ext cx="9223462" cy="2852737"/>
          </a:xfrm>
        </p:spPr>
        <p:txBody>
          <a:bodyPr anchor="b"/>
          <a:lstStyle>
            <a:lvl1pPr>
              <a:defRPr sz="2500">
                <a:solidFill>
                  <a:schemeClr val="tx2"/>
                </a:solidFill>
              </a:defRPr>
            </a:lvl1pPr>
          </a:lstStyle>
          <a:p>
            <a:r>
              <a:rPr lang="en-US"/>
              <a:t>Click to edit Master title style</a:t>
            </a:r>
            <a:endParaRPr lang="en-IE"/>
          </a:p>
        </p:txBody>
      </p:sp>
      <p:sp>
        <p:nvSpPr>
          <p:cNvPr id="3" name="Text Placeholder 2"/>
          <p:cNvSpPr>
            <a:spLocks noGrp="1"/>
          </p:cNvSpPr>
          <p:nvPr>
            <p:ph type="body" idx="1"/>
          </p:nvPr>
        </p:nvSpPr>
        <p:spPr>
          <a:xfrm>
            <a:off x="1079414" y="2830333"/>
            <a:ext cx="9223462" cy="1500187"/>
          </a:xfrm>
        </p:spPr>
        <p:txBody>
          <a:bodyPr/>
          <a:lstStyle>
            <a:lvl1pPr marL="0" indent="0">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737674" y="6467158"/>
            <a:ext cx="1224841" cy="259825"/>
          </a:xfrm>
          <a:prstGeom prst="rect">
            <a:avLst/>
          </a:prstGeom>
        </p:spPr>
        <p:txBody>
          <a:bodyPr/>
          <a:lstStyle>
            <a:lvl1pPr>
              <a:defRPr>
                <a:solidFill>
                  <a:schemeClr val="tx1"/>
                </a:solidFill>
              </a:defRPr>
            </a:lvl1pPr>
          </a:lstStyle>
          <a:p>
            <a:endParaRPr lang="en-IE"/>
          </a:p>
        </p:txBody>
      </p:sp>
      <p:sp>
        <p:nvSpPr>
          <p:cNvPr id="5" name="Footer Placeholder 4"/>
          <p:cNvSpPr>
            <a:spLocks noGrp="1"/>
          </p:cNvSpPr>
          <p:nvPr>
            <p:ph type="ftr" sz="quarter" idx="11"/>
          </p:nvPr>
        </p:nvSpPr>
        <p:spPr>
          <a:xfrm>
            <a:off x="1079413" y="6480487"/>
            <a:ext cx="2981235" cy="255326"/>
          </a:xfrm>
        </p:spPr>
        <p:txBody>
          <a:bodyPr/>
          <a:lstStyle>
            <a:lvl1pPr algn="l">
              <a:defRPr>
                <a:solidFill>
                  <a:schemeClr val="tx1"/>
                </a:solidFill>
              </a:defRPr>
            </a:lvl1pPr>
          </a:lstStyle>
          <a:p>
            <a:r>
              <a:rPr lang="en-IE"/>
              <a:t>This presentation is for information purposes only and is not to be circulated or disseminated without the prior consent of ESB Networks’ Public Safety Manager. </a:t>
            </a:r>
          </a:p>
        </p:txBody>
      </p:sp>
      <p:sp>
        <p:nvSpPr>
          <p:cNvPr id="6" name="Slide Number Placeholder 5"/>
          <p:cNvSpPr>
            <a:spLocks noGrp="1"/>
          </p:cNvSpPr>
          <p:nvPr>
            <p:ph type="sldNum" sz="quarter" idx="12"/>
          </p:nvPr>
        </p:nvSpPr>
        <p:spPr>
          <a:xfrm>
            <a:off x="515938" y="6476256"/>
            <a:ext cx="509046" cy="259557"/>
          </a:xfrm>
          <a:prstGeom prst="rect">
            <a:avLst/>
          </a:prstGeom>
        </p:spPr>
        <p:txBody>
          <a:bodyPr/>
          <a:lstStyle>
            <a:lvl1pPr algn="l">
              <a:defRPr>
                <a:solidFill>
                  <a:schemeClr val="tx1"/>
                </a:solidFill>
              </a:defRPr>
            </a:lvl1pPr>
          </a:lstStyle>
          <a:p>
            <a:fld id="{4A13BAFD-C6E1-49C5-8C3D-26FF884B8F3D}" type="slidenum">
              <a:rPr lang="en-IE" smtClean="0"/>
              <a:pPr/>
              <a:t>‹#›</a:t>
            </a:fld>
            <a:endParaRPr lang="en-IE"/>
          </a:p>
        </p:txBody>
      </p:sp>
    </p:spTree>
    <p:extLst>
      <p:ext uri="{BB962C8B-B14F-4D97-AF65-F5344CB8AC3E}">
        <p14:creationId xmlns:p14="http://schemas.microsoft.com/office/powerpoint/2010/main" val="264693616"/>
      </p:ext>
    </p:extLst>
  </p:cSld>
  <p:clrMapOvr>
    <a:masterClrMapping/>
  </p:clrMapOvr>
  <p:extLst>
    <p:ext uri="{DCECCB84-F9BA-43D5-87BE-67443E8EF086}">
      <p15:sldGuideLst xmlns:p15="http://schemas.microsoft.com/office/powerpoint/2012/main">
        <p15:guide id="2" orient="horz" pos="409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9046" y="316444"/>
            <a:ext cx="9568800" cy="711736"/>
          </a:xfrm>
        </p:spPr>
        <p:txBody>
          <a:bodyPr/>
          <a:lstStyle/>
          <a:p>
            <a:r>
              <a:rPr lang="en-US"/>
              <a:t>Click to edit Master title style</a:t>
            </a:r>
            <a:endParaRPr lang="en-IE"/>
          </a:p>
        </p:txBody>
      </p:sp>
      <p:sp>
        <p:nvSpPr>
          <p:cNvPr id="3" name="Content Placeholder 2"/>
          <p:cNvSpPr>
            <a:spLocks noGrp="1"/>
          </p:cNvSpPr>
          <p:nvPr>
            <p:ph sz="half" idx="1"/>
          </p:nvPr>
        </p:nvSpPr>
        <p:spPr>
          <a:xfrm>
            <a:off x="509046" y="1357459"/>
            <a:ext cx="5410742" cy="4732255"/>
          </a:xfrm>
        </p:spPr>
        <p:txBody>
          <a:bodyPr t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202836" y="1357459"/>
            <a:ext cx="5472689" cy="4732255"/>
          </a:xfrm>
        </p:spPr>
        <p:txBody>
          <a:bodyPr t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10" name="Footer Placeholder 9"/>
          <p:cNvSpPr>
            <a:spLocks noGrp="1"/>
          </p:cNvSpPr>
          <p:nvPr>
            <p:ph type="ftr" sz="quarter" idx="11"/>
          </p:nvPr>
        </p:nvSpPr>
        <p:spPr/>
        <p:txBody>
          <a:bodyPr/>
          <a:lstStyle/>
          <a:p>
            <a:r>
              <a:rPr lang="en-IE"/>
              <a:t>This presentation is for information purposes only and is not to be circulated or disseminated without the prior consent of ESB Networks’ Public Safety Manager. </a:t>
            </a:r>
          </a:p>
        </p:txBody>
      </p:sp>
    </p:spTree>
    <p:extLst>
      <p:ext uri="{BB962C8B-B14F-4D97-AF65-F5344CB8AC3E}">
        <p14:creationId xmlns:p14="http://schemas.microsoft.com/office/powerpoint/2010/main" val="299413981"/>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5938" y="1071155"/>
            <a:ext cx="5185914" cy="71410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15938" y="1785258"/>
            <a:ext cx="5185914" cy="42970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098207" y="1071155"/>
            <a:ext cx="5581031" cy="71410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098207" y="1785258"/>
            <a:ext cx="5581031" cy="42970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10" name="Title 9"/>
          <p:cNvSpPr>
            <a:spLocks noGrp="1"/>
          </p:cNvSpPr>
          <p:nvPr>
            <p:ph type="title"/>
          </p:nvPr>
        </p:nvSpPr>
        <p:spPr/>
        <p:txBody>
          <a:bodyPr/>
          <a:lstStyle/>
          <a:p>
            <a:r>
              <a:rPr lang="en-US"/>
              <a:t>Click to edit Master title style</a:t>
            </a:r>
            <a:endParaRPr lang="en-IE"/>
          </a:p>
        </p:txBody>
      </p:sp>
      <p:sp>
        <p:nvSpPr>
          <p:cNvPr id="11" name="Footer Placeholder 10"/>
          <p:cNvSpPr>
            <a:spLocks noGrp="1"/>
          </p:cNvSpPr>
          <p:nvPr>
            <p:ph type="ftr" sz="quarter" idx="11"/>
          </p:nvPr>
        </p:nvSpPr>
        <p:spPr/>
        <p:txBody>
          <a:bodyPr/>
          <a:lstStyle/>
          <a:p>
            <a:r>
              <a:rPr lang="en-IE"/>
              <a:t>This presentation is for information purposes only and is not to be circulated or disseminated without the prior consent of ESB Networks’ Public Safety Manager. </a:t>
            </a:r>
          </a:p>
        </p:txBody>
      </p:sp>
    </p:spTree>
    <p:extLst>
      <p:ext uri="{BB962C8B-B14F-4D97-AF65-F5344CB8AC3E}">
        <p14:creationId xmlns:p14="http://schemas.microsoft.com/office/powerpoint/2010/main" val="4071843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4" name="Footer Placeholder 3"/>
          <p:cNvSpPr>
            <a:spLocks noGrp="1"/>
          </p:cNvSpPr>
          <p:nvPr>
            <p:ph type="ftr" sz="quarter" idx="11"/>
          </p:nvPr>
        </p:nvSpPr>
        <p:spPr/>
        <p:txBody>
          <a:bodyPr/>
          <a:lstStyle/>
          <a:p>
            <a:r>
              <a:rPr lang="en-IE"/>
              <a:t>This presentation is for information purposes only and is not to be circulated or disseminated without the prior consent of ESB Networks’ Public Safety Manager. </a:t>
            </a:r>
          </a:p>
        </p:txBody>
      </p:sp>
    </p:spTree>
    <p:extLst>
      <p:ext uri="{BB962C8B-B14F-4D97-AF65-F5344CB8AC3E}">
        <p14:creationId xmlns:p14="http://schemas.microsoft.com/office/powerpoint/2010/main" val="4068882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IE"/>
              <a:t>This presentation is for information purposes only and is not to be circulated or disseminated without the prior consent of ESB Networks’ Public Safety Manager. </a:t>
            </a:r>
          </a:p>
        </p:txBody>
      </p:sp>
    </p:spTree>
    <p:extLst>
      <p:ext uri="{BB962C8B-B14F-4D97-AF65-F5344CB8AC3E}">
        <p14:creationId xmlns:p14="http://schemas.microsoft.com/office/powerpoint/2010/main" val="3085409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image" Target="../media/image7.jpe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theme" Target="../theme/theme2.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19" Type="http://schemas.openxmlformats.org/officeDocument/2006/relationships/image" Target="../media/image8.png"/><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9966215" y="293564"/>
            <a:ext cx="1872000" cy="755458"/>
          </a:xfrm>
          <a:prstGeom prst="rect">
            <a:avLst/>
          </a:prstGeom>
        </p:spPr>
      </p:pic>
      <p:sp>
        <p:nvSpPr>
          <p:cNvPr id="9" name="Rectangle 8"/>
          <p:cNvSpPr/>
          <p:nvPr userDrawn="1"/>
        </p:nvSpPr>
        <p:spPr>
          <a:xfrm>
            <a:off x="1" y="6400800"/>
            <a:ext cx="12191999" cy="457200"/>
          </a:xfrm>
          <a:prstGeom prst="rect">
            <a:avLst/>
          </a:prstGeom>
          <a:gradFill flip="none" rotWithShape="1">
            <a:gsLst>
              <a:gs pos="0">
                <a:srgbClr val="0D134F"/>
              </a:gs>
              <a:gs pos="35000">
                <a:srgbClr val="467BBC"/>
              </a:gs>
              <a:gs pos="92000">
                <a:srgbClr val="B6BF00"/>
              </a:gs>
              <a:gs pos="58000">
                <a:srgbClr val="009FDF"/>
              </a:gs>
              <a:gs pos="100000">
                <a:srgbClr val="FFD6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800"/>
          </a:p>
        </p:txBody>
      </p:sp>
      <p:sp>
        <p:nvSpPr>
          <p:cNvPr id="2" name="Title Placeholder 1"/>
          <p:cNvSpPr>
            <a:spLocks noGrp="1"/>
          </p:cNvSpPr>
          <p:nvPr>
            <p:ph type="title"/>
          </p:nvPr>
        </p:nvSpPr>
        <p:spPr>
          <a:xfrm>
            <a:off x="491290" y="320168"/>
            <a:ext cx="9457169" cy="711736"/>
          </a:xfrm>
          <a:prstGeom prst="rect">
            <a:avLst/>
          </a:prstGeom>
        </p:spPr>
        <p:txBody>
          <a:bodyPr vert="horz" lIns="0" tIns="46800" rIns="0" bIns="45720" rtlCol="0" anchor="t" anchorCtr="0">
            <a:noAutofit/>
          </a:bodyPr>
          <a:lstStyle/>
          <a:p>
            <a:r>
              <a:rPr lang="en-US"/>
              <a:t>Click to edit Master title style</a:t>
            </a:r>
            <a:endParaRPr lang="en-IE"/>
          </a:p>
        </p:txBody>
      </p:sp>
      <p:sp>
        <p:nvSpPr>
          <p:cNvPr id="3" name="Text Placeholder 2"/>
          <p:cNvSpPr>
            <a:spLocks noGrp="1"/>
          </p:cNvSpPr>
          <p:nvPr>
            <p:ph type="body" idx="1"/>
          </p:nvPr>
        </p:nvSpPr>
        <p:spPr>
          <a:xfrm>
            <a:off x="491290" y="1196974"/>
            <a:ext cx="11187948" cy="4824413"/>
          </a:xfrm>
          <a:prstGeom prst="rect">
            <a:avLst/>
          </a:prstGeom>
        </p:spPr>
        <p:txBody>
          <a:bodyPr vert="horz" lIns="0" tIns="4680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Footer Placeholder 4"/>
          <p:cNvSpPr>
            <a:spLocks noGrp="1"/>
          </p:cNvSpPr>
          <p:nvPr>
            <p:ph type="ftr" sz="quarter" idx="3"/>
          </p:nvPr>
        </p:nvSpPr>
        <p:spPr>
          <a:xfrm>
            <a:off x="4072898" y="6480487"/>
            <a:ext cx="4046204" cy="255326"/>
          </a:xfrm>
          <a:prstGeom prst="rect">
            <a:avLst/>
          </a:prstGeom>
        </p:spPr>
        <p:txBody>
          <a:bodyPr vert="horz" lIns="91440" tIns="45720" rIns="91440" bIns="46800" rtlCol="0" anchor="t" anchorCtr="0"/>
          <a:lstStyle>
            <a:lvl1pPr algn="ctr">
              <a:defRPr sz="1100">
                <a:solidFill>
                  <a:schemeClr val="tx2"/>
                </a:solidFill>
              </a:defRPr>
            </a:lvl1pPr>
          </a:lstStyle>
          <a:p>
            <a:r>
              <a:rPr lang="en-IE"/>
              <a:t>This presentation is for information purposes only and is not to be circulated or disseminated without the prior consent of ESB Networks’ Public Safety Manager. </a:t>
            </a:r>
          </a:p>
        </p:txBody>
      </p:sp>
      <p:sp>
        <p:nvSpPr>
          <p:cNvPr id="10" name="TextBox 9"/>
          <p:cNvSpPr txBox="1"/>
          <p:nvPr userDrawn="1"/>
        </p:nvSpPr>
        <p:spPr>
          <a:xfrm>
            <a:off x="9276080" y="6477000"/>
            <a:ext cx="2403157" cy="261610"/>
          </a:xfrm>
          <a:prstGeom prst="rect">
            <a:avLst/>
          </a:prstGeom>
          <a:noFill/>
        </p:spPr>
        <p:txBody>
          <a:bodyPr wrap="square" rIns="0" rtlCol="0">
            <a:spAutoFit/>
          </a:bodyPr>
          <a:lstStyle/>
          <a:p>
            <a:pPr algn="r"/>
            <a:r>
              <a:rPr lang="en-IE" sz="1100" b="1" err="1">
                <a:solidFill>
                  <a:schemeClr val="tx2"/>
                </a:solidFill>
                <a:effectLst>
                  <a:outerShdw blurRad="38100" dist="38100" dir="2700000" algn="tl">
                    <a:srgbClr val="000000">
                      <a:alpha val="43137"/>
                    </a:srgbClr>
                  </a:outerShdw>
                </a:effectLst>
              </a:rPr>
              <a:t>esbnetworks.ie</a:t>
            </a:r>
            <a:endParaRPr lang="en-IE" sz="1100" b="1">
              <a:solidFill>
                <a:schemeClr val="tx2"/>
              </a:solidFill>
              <a:effectLst>
                <a:outerShdw blurRad="38100" dist="38100" dir="2700000" algn="tl">
                  <a:srgbClr val="000000">
                    <a:alpha val="43137"/>
                  </a:srgbClr>
                </a:outerShdw>
              </a:effectLst>
            </a:endParaRPr>
          </a:p>
        </p:txBody>
      </p:sp>
      <p:cxnSp>
        <p:nvCxnSpPr>
          <p:cNvPr id="12" name="Straight Connector 11"/>
          <p:cNvCxnSpPr/>
          <p:nvPr userDrawn="1"/>
        </p:nvCxnSpPr>
        <p:spPr>
          <a:xfrm>
            <a:off x="509046" y="1008000"/>
            <a:ext cx="1118961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12023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60" r:id="rId5"/>
    <p:sldLayoutId id="2147483652" r:id="rId6"/>
    <p:sldLayoutId id="2147483653" r:id="rId7"/>
    <p:sldLayoutId id="2147483654" r:id="rId8"/>
    <p:sldLayoutId id="2147483655" r:id="rId9"/>
    <p:sldLayoutId id="2147483679" r:id="rId10"/>
  </p:sldLayoutIdLst>
  <p:hf sldNum="0" hdr="0" dt="0"/>
  <p:txStyles>
    <p:titleStyle>
      <a:lvl1pPr algn="l" defTabSz="685800" rtl="0" eaLnBrk="1" latinLnBrk="0" hangingPunct="1">
        <a:lnSpc>
          <a:spcPts val="4800"/>
        </a:lnSpc>
        <a:spcBef>
          <a:spcPct val="0"/>
        </a:spcBef>
        <a:buNone/>
        <a:defRPr sz="2800" b="1" kern="1200">
          <a:solidFill>
            <a:schemeClr val="accent1"/>
          </a:solidFill>
          <a:latin typeface="+mj-lt"/>
          <a:ea typeface="+mj-ea"/>
          <a:cs typeface="+mj-cs"/>
        </a:defRPr>
      </a:lvl1pPr>
    </p:titleStyle>
    <p:bodyStyle>
      <a:lvl1pPr marL="0" indent="0" algn="l" defTabSz="685800" rtl="0" eaLnBrk="1" latinLnBrk="0" hangingPunct="1">
        <a:lnSpc>
          <a:spcPct val="100000"/>
        </a:lnSpc>
        <a:spcBef>
          <a:spcPts val="1500"/>
        </a:spcBef>
        <a:buClr>
          <a:schemeClr val="accent2"/>
        </a:buClr>
        <a:buFont typeface="Arial" panose="020B0604020202020204" pitchFamily="34" charset="0"/>
        <a:buNone/>
        <a:defRPr sz="1800" kern="1200">
          <a:solidFill>
            <a:schemeClr val="accent1"/>
          </a:solidFill>
          <a:latin typeface="+mn-lt"/>
          <a:ea typeface="+mn-ea"/>
          <a:cs typeface="+mn-cs"/>
        </a:defRPr>
      </a:lvl1pPr>
      <a:lvl2pPr marL="171450" indent="-171450" algn="l" defTabSz="685800" rtl="0" eaLnBrk="1" latinLnBrk="0" hangingPunct="1">
        <a:lnSpc>
          <a:spcPct val="100000"/>
        </a:lnSpc>
        <a:spcBef>
          <a:spcPts val="0"/>
        </a:spcBef>
        <a:spcAft>
          <a:spcPts val="1500"/>
        </a:spcAft>
        <a:buClr>
          <a:schemeClr val="accent5"/>
        </a:buClr>
        <a:buFont typeface="Arial" panose="020B0604020202020204" pitchFamily="34" charset="0"/>
        <a:buChar char="•"/>
        <a:defRPr sz="1400" kern="1200">
          <a:solidFill>
            <a:schemeClr val="accent1"/>
          </a:solidFill>
          <a:latin typeface="+mn-lt"/>
          <a:ea typeface="+mn-ea"/>
          <a:cs typeface="+mn-cs"/>
        </a:defRPr>
      </a:lvl2pPr>
      <a:lvl3pPr marL="357188" indent="-171450" algn="l" defTabSz="685800" rtl="0" eaLnBrk="1" latinLnBrk="0" hangingPunct="1">
        <a:lnSpc>
          <a:spcPct val="90000"/>
        </a:lnSpc>
        <a:spcBef>
          <a:spcPts val="375"/>
        </a:spcBef>
        <a:buFont typeface="Arial" panose="020B0604020202020204" pitchFamily="34" charset="0"/>
        <a:buChar char="•"/>
        <a:defRPr sz="1400" kern="1200">
          <a:solidFill>
            <a:schemeClr val="accen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accen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accen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2" userDrawn="1">
          <p15:clr>
            <a:srgbClr val="F26B43"/>
          </p15:clr>
        </p15:guide>
        <p15:guide id="2" orient="horz" pos="3793" userDrawn="1">
          <p15:clr>
            <a:srgbClr val="F26B43"/>
          </p15:clr>
        </p15:guide>
        <p15:guide id="3" orient="horz" pos="754" userDrawn="1">
          <p15:clr>
            <a:srgbClr val="F26B43"/>
          </p15:clr>
        </p15:guide>
        <p15:guide id="5" pos="3840" userDrawn="1">
          <p15:clr>
            <a:srgbClr val="F26B43"/>
          </p15:clr>
        </p15:guide>
        <p15:guide id="6" pos="7357" userDrawn="1">
          <p15:clr>
            <a:srgbClr val="F26B43"/>
          </p15:clr>
        </p15:guide>
        <p15:guide id="7" orient="horz" pos="527" userDrawn="1">
          <p15:clr>
            <a:srgbClr val="F26B43"/>
          </p15:clr>
        </p15:guide>
        <p15:guide id="8" orient="horz" pos="227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pic>
        <p:nvPicPr>
          <p:cNvPr id="1026" name="Picture 46" descr="ESB_Powerpoint_design_background3.jpg"/>
          <p:cNvPicPr>
            <a:picLocks noChangeAspect="1"/>
          </p:cNvPicPr>
          <p:nvPr/>
        </p:nvPicPr>
        <p:blipFill>
          <a:blip r:embed="rId18">
            <a:extLst>
              <a:ext uri="{28A0092B-C50C-407E-A947-70E740481C1C}">
                <a14:useLocalDpi xmlns:a14="http://schemas.microsoft.com/office/drawing/2010/main"/>
              </a:ext>
            </a:extLst>
          </a:blip>
          <a:srcRect/>
          <a:stretch>
            <a:fillRect/>
          </a:stretch>
        </p:blipFill>
        <p:spPr bwMode="auto">
          <a:xfrm>
            <a:off x="0" y="635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0"/>
          <p:cNvSpPr>
            <a:spLocks noGrp="1" noChangeArrowheads="1"/>
          </p:cNvSpPr>
          <p:nvPr>
            <p:ph type="title"/>
          </p:nvPr>
        </p:nvSpPr>
        <p:spPr bwMode="auto">
          <a:xfrm>
            <a:off x="660400" y="398471"/>
            <a:ext cx="8892117"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vert="horz" wrap="square" lIns="0" tIns="59426" rIns="118851" bIns="59426" numCol="1" anchor="t" anchorCtr="0" compatLnSpc="1">
            <a:prstTxWarp prst="textNoShape">
              <a:avLst/>
            </a:prstTxWarp>
          </a:bodyPr>
          <a:lstStyle/>
          <a:p>
            <a:pPr lvl="0"/>
            <a:r>
              <a:rPr lang="en-US" altLang="en-US"/>
              <a:t>Click to edit Master title style</a:t>
            </a:r>
            <a:endParaRPr lang="en-GB" altLang="en-US"/>
          </a:p>
        </p:txBody>
      </p:sp>
      <p:sp>
        <p:nvSpPr>
          <p:cNvPr id="1028" name="Rectangle 9"/>
          <p:cNvSpPr>
            <a:spLocks noGrp="1" noChangeArrowheads="1"/>
          </p:cNvSpPr>
          <p:nvPr>
            <p:ph type="body" idx="1"/>
          </p:nvPr>
        </p:nvSpPr>
        <p:spPr bwMode="auto">
          <a:xfrm>
            <a:off x="662521" y="1111251"/>
            <a:ext cx="10830983" cy="473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4469" rIns="88934" bIns="44469" numCol="1" anchor="t" anchorCtr="0" compatLnSpc="1">
            <a:prstTxWarp prst="textNoShape">
              <a:avLst/>
            </a:prstTxWarp>
          </a:bodyPr>
          <a:lstStyle/>
          <a:p>
            <a:pPr lvl="0"/>
            <a:r>
              <a:rPr lang="en-GB" altLang="en-US"/>
              <a:t>Click to edit Master text styles</a:t>
            </a:r>
          </a:p>
          <a:p>
            <a:pPr lvl="1"/>
            <a:r>
              <a:rPr lang="en-GB" altLang="en-US"/>
              <a:t>Click to edit Master text styles</a:t>
            </a:r>
          </a:p>
          <a:p>
            <a:pPr lvl="2"/>
            <a:r>
              <a:rPr lang="en-GB" altLang="en-US"/>
              <a:t>Third level</a:t>
            </a:r>
          </a:p>
          <a:p>
            <a:pPr lvl="3"/>
            <a:r>
              <a:rPr lang="en-GB" altLang="en-US"/>
              <a:t>Fourth level</a:t>
            </a:r>
          </a:p>
          <a:p>
            <a:pPr lvl="4"/>
            <a:r>
              <a:rPr lang="en-GB" altLang="en-US"/>
              <a:t>Fifth level</a:t>
            </a:r>
          </a:p>
        </p:txBody>
      </p:sp>
      <p:sp>
        <p:nvSpPr>
          <p:cNvPr id="1410060" name="Text Box 12"/>
          <p:cNvSpPr txBox="1">
            <a:spLocks noChangeArrowheads="1"/>
          </p:cNvSpPr>
          <p:nvPr/>
        </p:nvSpPr>
        <p:spPr bwMode="auto">
          <a:xfrm>
            <a:off x="80435" y="6523038"/>
            <a:ext cx="582084" cy="228600"/>
          </a:xfrm>
          <a:prstGeom prst="rect">
            <a:avLst/>
          </a:prstGeom>
          <a:noFill/>
          <a:ln w="9525" algn="ctr">
            <a:noFill/>
            <a:miter lim="800000"/>
            <a:headEnd/>
            <a:tailEnd/>
          </a:ln>
          <a:effectLst/>
        </p:spPr>
        <p:txBody>
          <a:bodyPr lIns="91396" tIns="45700" rIns="91396" bIns="45700">
            <a:spAutoFit/>
          </a:bodyPr>
          <a:lstStyle>
            <a:lvl1pPr defTabSz="684213">
              <a:defRPr>
                <a:solidFill>
                  <a:schemeClr val="tx1"/>
                </a:solidFill>
                <a:latin typeface="Arial" charset="0"/>
                <a:cs typeface="Arial" charset="0"/>
              </a:defRPr>
            </a:lvl1pPr>
            <a:lvl2pPr marL="742950" indent="-285750" defTabSz="684213">
              <a:defRPr>
                <a:solidFill>
                  <a:schemeClr val="tx1"/>
                </a:solidFill>
                <a:latin typeface="Arial" charset="0"/>
                <a:cs typeface="Arial" charset="0"/>
              </a:defRPr>
            </a:lvl2pPr>
            <a:lvl3pPr marL="1143000" indent="-228600" defTabSz="684213">
              <a:defRPr>
                <a:solidFill>
                  <a:schemeClr val="tx1"/>
                </a:solidFill>
                <a:latin typeface="Arial" charset="0"/>
                <a:cs typeface="Arial" charset="0"/>
              </a:defRPr>
            </a:lvl3pPr>
            <a:lvl4pPr marL="1600200" indent="-228600" defTabSz="684213">
              <a:defRPr>
                <a:solidFill>
                  <a:schemeClr val="tx1"/>
                </a:solidFill>
                <a:latin typeface="Arial" charset="0"/>
                <a:cs typeface="Arial" charset="0"/>
              </a:defRPr>
            </a:lvl4pPr>
            <a:lvl5pPr marL="2057400" indent="-228600" defTabSz="684213">
              <a:defRPr>
                <a:solidFill>
                  <a:schemeClr val="tx1"/>
                </a:solidFill>
                <a:latin typeface="Arial" charset="0"/>
                <a:cs typeface="Arial" charset="0"/>
              </a:defRPr>
            </a:lvl5pPr>
            <a:lvl6pPr marL="2514600" indent="-228600" defTabSz="684213" eaLnBrk="0" fontAlgn="base" hangingPunct="0">
              <a:spcBef>
                <a:spcPct val="0"/>
              </a:spcBef>
              <a:spcAft>
                <a:spcPct val="0"/>
              </a:spcAft>
              <a:defRPr>
                <a:solidFill>
                  <a:schemeClr val="tx1"/>
                </a:solidFill>
                <a:latin typeface="Arial" charset="0"/>
                <a:cs typeface="Arial" charset="0"/>
              </a:defRPr>
            </a:lvl6pPr>
            <a:lvl7pPr marL="2971800" indent="-228600" defTabSz="684213" eaLnBrk="0" fontAlgn="base" hangingPunct="0">
              <a:spcBef>
                <a:spcPct val="0"/>
              </a:spcBef>
              <a:spcAft>
                <a:spcPct val="0"/>
              </a:spcAft>
              <a:defRPr>
                <a:solidFill>
                  <a:schemeClr val="tx1"/>
                </a:solidFill>
                <a:latin typeface="Arial" charset="0"/>
                <a:cs typeface="Arial" charset="0"/>
              </a:defRPr>
            </a:lvl7pPr>
            <a:lvl8pPr marL="3429000" indent="-228600" defTabSz="684213" eaLnBrk="0" fontAlgn="base" hangingPunct="0">
              <a:spcBef>
                <a:spcPct val="0"/>
              </a:spcBef>
              <a:spcAft>
                <a:spcPct val="0"/>
              </a:spcAft>
              <a:defRPr>
                <a:solidFill>
                  <a:schemeClr val="tx1"/>
                </a:solidFill>
                <a:latin typeface="Arial" charset="0"/>
                <a:cs typeface="Arial" charset="0"/>
              </a:defRPr>
            </a:lvl8pPr>
            <a:lvl9pPr marL="3886200" indent="-228600" defTabSz="684213" eaLnBrk="0" fontAlgn="base" hangingPunct="0">
              <a:spcBef>
                <a:spcPct val="0"/>
              </a:spcBef>
              <a:spcAft>
                <a:spcPct val="0"/>
              </a:spcAft>
              <a:defRPr>
                <a:solidFill>
                  <a:schemeClr val="tx1"/>
                </a:solidFill>
                <a:latin typeface="Arial" charset="0"/>
                <a:cs typeface="Arial" charset="0"/>
              </a:defRPr>
            </a:lvl9pPr>
          </a:lstStyle>
          <a:p>
            <a:pPr algn="ctr">
              <a:lnSpc>
                <a:spcPct val="90000"/>
              </a:lnSpc>
              <a:spcAft>
                <a:spcPct val="50000"/>
              </a:spcAft>
              <a:buClr>
                <a:srgbClr val="A59D95"/>
              </a:buClr>
              <a:buSzPct val="25000"/>
              <a:buFont typeface="Wingdings" pitchFamily="2" charset="2"/>
              <a:buNone/>
              <a:defRPr/>
            </a:pPr>
            <a:fld id="{8A5C6543-ADB9-45BA-BA42-89815372F924}" type="slidenum">
              <a:rPr lang="en-US" altLang="en-US" sz="1000" smtClean="0">
                <a:solidFill>
                  <a:srgbClr val="FFFFFF"/>
                </a:solidFill>
              </a:rPr>
              <a:pPr algn="ctr">
                <a:lnSpc>
                  <a:spcPct val="90000"/>
                </a:lnSpc>
                <a:spcAft>
                  <a:spcPct val="50000"/>
                </a:spcAft>
                <a:buClr>
                  <a:srgbClr val="A59D95"/>
                </a:buClr>
                <a:buSzPct val="25000"/>
                <a:buFont typeface="Wingdings" pitchFamily="2" charset="2"/>
                <a:buNone/>
                <a:defRPr/>
              </a:pPr>
              <a:t>‹#›</a:t>
            </a:fld>
            <a:endParaRPr lang="en-US" altLang="en-US" sz="1000">
              <a:solidFill>
                <a:srgbClr val="FFFFFF"/>
              </a:solidFill>
            </a:endParaRPr>
          </a:p>
        </p:txBody>
      </p:sp>
      <p:sp>
        <p:nvSpPr>
          <p:cNvPr id="51" name="Footer Placeholder 50"/>
          <p:cNvSpPr>
            <a:spLocks noGrp="1"/>
          </p:cNvSpPr>
          <p:nvPr>
            <p:ph type="ftr" sz="quarter" idx="3"/>
          </p:nvPr>
        </p:nvSpPr>
        <p:spPr>
          <a:xfrm>
            <a:off x="5327653" y="6538913"/>
            <a:ext cx="5088467" cy="196850"/>
          </a:xfrm>
          <a:prstGeom prst="rect">
            <a:avLst/>
          </a:prstGeom>
        </p:spPr>
        <p:txBody>
          <a:bodyPr vert="horz" wrap="square" lIns="91396" tIns="45700" rIns="91396" bIns="45700" numCol="1" anchor="ctr" anchorCtr="0" compatLnSpc="1">
            <a:prstTxWarp prst="textNoShape">
              <a:avLst/>
            </a:prstTxWarp>
          </a:bodyPr>
          <a:lstStyle>
            <a:lvl1pPr>
              <a:lnSpc>
                <a:spcPct val="90000"/>
              </a:lnSpc>
              <a:spcAft>
                <a:spcPct val="50000"/>
              </a:spcAft>
              <a:buClr>
                <a:schemeClr val="bg1"/>
              </a:buClr>
              <a:buSzPct val="25000"/>
              <a:buFont typeface="Wingdings" pitchFamily="2" charset="2"/>
              <a:buNone/>
              <a:defRPr sz="1000" smtClean="0">
                <a:solidFill>
                  <a:srgbClr val="FFFFFF"/>
                </a:solidFill>
              </a:defRPr>
            </a:lvl1pPr>
          </a:lstStyle>
          <a:p>
            <a:pPr defTabSz="913960">
              <a:buClr>
                <a:srgbClr val="A59D95"/>
              </a:buClr>
            </a:pPr>
            <a:r>
              <a:rPr lang="en-IE"/>
              <a:t>This presentation is for information purposes only and is not to be circulated or disseminated without the prior consent of ESB Networks’ Public Safety Manager. </a:t>
            </a:r>
          </a:p>
        </p:txBody>
      </p:sp>
      <p:sp>
        <p:nvSpPr>
          <p:cNvPr id="54" name="Footer Placeholder 50"/>
          <p:cNvSpPr txBox="1">
            <a:spLocks/>
          </p:cNvSpPr>
          <p:nvPr/>
        </p:nvSpPr>
        <p:spPr>
          <a:xfrm>
            <a:off x="10363200" y="6454828"/>
            <a:ext cx="1498600" cy="365125"/>
          </a:xfrm>
          <a:prstGeom prst="rect">
            <a:avLst/>
          </a:prstGeom>
        </p:spPr>
        <p:txBody>
          <a:bodyPr lIns="91396" tIns="45700" rIns="91396" bIns="457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3960">
              <a:lnSpc>
                <a:spcPct val="90000"/>
              </a:lnSpc>
              <a:spcAft>
                <a:spcPct val="50000"/>
              </a:spcAft>
              <a:buClr>
                <a:srgbClr val="A59D95"/>
              </a:buClr>
              <a:buSzPct val="25000"/>
              <a:buFont typeface="Wingdings" panose="05000000000000000000" pitchFamily="2" charset="2"/>
              <a:buNone/>
              <a:defRPr/>
            </a:pPr>
            <a:r>
              <a:rPr lang="en-IE" sz="1000" b="1">
                <a:solidFill>
                  <a:srgbClr val="FFFFFF"/>
                </a:solidFill>
              </a:rPr>
              <a:t>esbnetworks.ie</a:t>
            </a:r>
          </a:p>
        </p:txBody>
      </p:sp>
      <p:sp>
        <p:nvSpPr>
          <p:cNvPr id="10" name="Rectangle 13"/>
          <p:cNvSpPr>
            <a:spLocks noChangeArrowheads="1"/>
          </p:cNvSpPr>
          <p:nvPr/>
        </p:nvSpPr>
        <p:spPr bwMode="auto">
          <a:xfrm>
            <a:off x="662521" y="976313"/>
            <a:ext cx="10830983" cy="42862"/>
          </a:xfrm>
          <a:prstGeom prst="rect">
            <a:avLst/>
          </a:prstGeom>
          <a:gradFill rotWithShape="0">
            <a:gsLst>
              <a:gs pos="0">
                <a:srgbClr val="110352"/>
              </a:gs>
              <a:gs pos="12000">
                <a:srgbClr val="110352"/>
              </a:gs>
              <a:gs pos="100000">
                <a:srgbClr val="00B2EF"/>
              </a:gs>
            </a:gsLst>
            <a:lin ang="1800000"/>
          </a:gradFill>
          <a:ln>
            <a:noFill/>
          </a:ln>
          <a:extLst>
            <a:ext uri="{91240B29-F687-4F45-9708-019B960494DF}">
              <a14:hiddenLine xmlns:a14="http://schemas.microsoft.com/office/drawing/2010/main" w="9525" algn="ctr">
                <a:solidFill>
                  <a:srgbClr val="000000"/>
                </a:solidFill>
                <a:round/>
                <a:headEnd/>
                <a:tailEnd/>
              </a14:hiddenLine>
            </a:ext>
          </a:extLst>
        </p:spPr>
        <p:txBody>
          <a:bodyPr lIns="91396" tIns="45700" rIns="91396" bIns="45700"/>
          <a:lstStyle>
            <a:lvl1pPr defTabSz="889000">
              <a:defRPr sz="1000" b="1">
                <a:solidFill>
                  <a:schemeClr val="tx1"/>
                </a:solidFill>
                <a:latin typeface="Arial" panose="020B0604020202020204" pitchFamily="34" charset="0"/>
                <a:cs typeface="Arial" panose="020B0604020202020204" pitchFamily="34" charset="0"/>
              </a:defRPr>
            </a:lvl1pPr>
            <a:lvl2pPr marL="742950" indent="-285750" defTabSz="889000">
              <a:defRPr sz="1000" b="1">
                <a:solidFill>
                  <a:schemeClr val="tx1"/>
                </a:solidFill>
                <a:latin typeface="Arial" panose="020B0604020202020204" pitchFamily="34" charset="0"/>
                <a:cs typeface="Arial" panose="020B0604020202020204" pitchFamily="34" charset="0"/>
              </a:defRPr>
            </a:lvl2pPr>
            <a:lvl3pPr marL="1143000" indent="-228600" defTabSz="889000">
              <a:defRPr sz="1000" b="1">
                <a:solidFill>
                  <a:schemeClr val="tx1"/>
                </a:solidFill>
                <a:latin typeface="Arial" panose="020B0604020202020204" pitchFamily="34" charset="0"/>
                <a:cs typeface="Arial" panose="020B0604020202020204" pitchFamily="34" charset="0"/>
              </a:defRPr>
            </a:lvl3pPr>
            <a:lvl4pPr marL="1600200" indent="-228600" defTabSz="889000">
              <a:defRPr sz="1000" b="1">
                <a:solidFill>
                  <a:schemeClr val="tx1"/>
                </a:solidFill>
                <a:latin typeface="Arial" panose="020B0604020202020204" pitchFamily="34" charset="0"/>
                <a:cs typeface="Arial" panose="020B0604020202020204" pitchFamily="34" charset="0"/>
              </a:defRPr>
            </a:lvl4pPr>
            <a:lvl5pPr marL="2057400" indent="-228600" defTabSz="889000">
              <a:defRPr sz="1000" b="1">
                <a:solidFill>
                  <a:schemeClr val="tx1"/>
                </a:solidFill>
                <a:latin typeface="Arial" panose="020B0604020202020204" pitchFamily="34" charset="0"/>
                <a:cs typeface="Arial" panose="020B0604020202020204" pitchFamily="34" charset="0"/>
              </a:defRPr>
            </a:lvl5pPr>
            <a:lvl6pPr marL="2514600" indent="-228600" defTabSz="8890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6pPr>
            <a:lvl7pPr marL="2971800" indent="-228600" defTabSz="8890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7pPr>
            <a:lvl8pPr marL="3429000" indent="-228600" defTabSz="8890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8pPr>
            <a:lvl9pPr marL="3886200" indent="-228600" defTabSz="8890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9pPr>
          </a:lstStyle>
          <a:p>
            <a:pPr>
              <a:lnSpc>
                <a:spcPct val="90000"/>
              </a:lnSpc>
              <a:spcAft>
                <a:spcPct val="50000"/>
              </a:spcAft>
              <a:buClr>
                <a:srgbClr val="A59D95"/>
              </a:buClr>
              <a:buSzPct val="25000"/>
              <a:buFont typeface="Wingdings" panose="05000000000000000000" pitchFamily="2" charset="2"/>
              <a:buNone/>
              <a:defRPr/>
            </a:pPr>
            <a:endParaRPr lang="en-IE">
              <a:solidFill>
                <a:srgbClr val="336699"/>
              </a:solidFill>
            </a:endParaRPr>
          </a:p>
        </p:txBody>
      </p:sp>
      <p:pic>
        <p:nvPicPr>
          <p:cNvPr id="1033" name="Picture 24" descr="ESB_Networks_brandma#D1CA65"/>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9552517" y="476250"/>
            <a:ext cx="1919816"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215643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Lst>
  <p:hf sldNum="0" hdr="0" dt="0"/>
  <p:txStyles>
    <p:titleStyle>
      <a:lvl1pPr algn="l" rtl="0" eaLnBrk="1" fontAlgn="base" hangingPunct="1">
        <a:spcBef>
          <a:spcPct val="0"/>
        </a:spcBef>
        <a:spcAft>
          <a:spcPct val="0"/>
        </a:spcAft>
        <a:defRPr sz="2400" b="1" kern="1200">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2400" b="1">
          <a:solidFill>
            <a:schemeClr val="tx1"/>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2400" b="1">
          <a:solidFill>
            <a:schemeClr val="tx1"/>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2400" b="1">
          <a:solidFill>
            <a:schemeClr val="tx1"/>
          </a:solidFill>
          <a:latin typeface="Arial" panose="020B0604020202020204" pitchFamily="34" charset="0"/>
          <a:cs typeface="Arial" panose="020B0604020202020204" pitchFamily="34" charset="0"/>
        </a:defRPr>
      </a:lvl5pPr>
      <a:lvl6pPr marL="456980" algn="l" rtl="0" eaLnBrk="1" fontAlgn="base" hangingPunct="1">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913960" algn="l" rtl="0" eaLnBrk="1" fontAlgn="base" hangingPunct="1">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1370940" algn="l" rtl="0" eaLnBrk="1" fontAlgn="base" hangingPunct="1">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1827921" algn="l" rtl="0" eaLnBrk="1" fontAlgn="base" hangingPunct="1">
        <a:spcBef>
          <a:spcPct val="0"/>
        </a:spcBef>
        <a:spcAft>
          <a:spcPct val="0"/>
        </a:spcAft>
        <a:defRPr sz="2400" b="1">
          <a:solidFill>
            <a:schemeClr val="tx1"/>
          </a:solidFill>
          <a:latin typeface="Arial" panose="020B0604020202020204" pitchFamily="34" charset="0"/>
          <a:cs typeface="Arial" panose="020B0604020202020204" pitchFamily="34" charset="0"/>
        </a:defRPr>
      </a:lvl9pPr>
    </p:titleStyle>
    <p:bodyStyle>
      <a:lvl1pPr algn="l" defTabSz="888573" rtl="0" eaLnBrk="1" fontAlgn="base" hangingPunct="1">
        <a:spcBef>
          <a:spcPct val="0"/>
        </a:spcBef>
        <a:spcAft>
          <a:spcPts val="1200"/>
        </a:spcAft>
        <a:buClr>
          <a:schemeClr val="bg2"/>
        </a:buClr>
        <a:buSzPct val="100000"/>
        <a:buFont typeface="Arial" charset="0"/>
        <a:defRPr sz="1600" b="1" kern="1200">
          <a:solidFill>
            <a:srgbClr val="003C71"/>
          </a:solidFill>
          <a:latin typeface="+mn-lt"/>
          <a:ea typeface="+mn-ea"/>
          <a:cs typeface="+mn-cs"/>
        </a:defRPr>
      </a:lvl1pPr>
      <a:lvl2pPr marL="215796" indent="-214209" algn="l" defTabSz="888573" rtl="0" eaLnBrk="1" fontAlgn="base" hangingPunct="1">
        <a:spcBef>
          <a:spcPct val="0"/>
        </a:spcBef>
        <a:spcAft>
          <a:spcPct val="50000"/>
        </a:spcAft>
        <a:buClr>
          <a:schemeClr val="accent2"/>
        </a:buClr>
        <a:buFont typeface="Arial" charset="0"/>
        <a:buChar char="●"/>
        <a:defRPr sz="1500" kern="1200">
          <a:solidFill>
            <a:srgbClr val="336699"/>
          </a:solidFill>
          <a:latin typeface="+mn-lt"/>
          <a:ea typeface="+mn-ea"/>
          <a:cs typeface="+mn-cs"/>
        </a:defRPr>
      </a:lvl2pPr>
      <a:lvl3pPr marL="506169" indent="-217384" algn="l" defTabSz="888573" rtl="0" eaLnBrk="1" fontAlgn="base" hangingPunct="1">
        <a:spcBef>
          <a:spcPct val="0"/>
        </a:spcBef>
        <a:spcAft>
          <a:spcPct val="50000"/>
        </a:spcAft>
        <a:buClr>
          <a:srgbClr val="333333"/>
        </a:buClr>
        <a:buChar char="–"/>
        <a:defRPr sz="1200" kern="1200">
          <a:solidFill>
            <a:srgbClr val="003C71"/>
          </a:solidFill>
          <a:latin typeface="+mn-lt"/>
          <a:ea typeface="+mn-ea"/>
          <a:cs typeface="+mn-cs"/>
        </a:defRPr>
      </a:lvl3pPr>
      <a:lvl4pPr marL="796544" indent="-179301" algn="l" defTabSz="888573" rtl="0" eaLnBrk="1" fontAlgn="base" hangingPunct="1">
        <a:spcBef>
          <a:spcPct val="0"/>
        </a:spcBef>
        <a:spcAft>
          <a:spcPct val="50000"/>
        </a:spcAft>
        <a:buClr>
          <a:srgbClr val="333333"/>
        </a:buClr>
        <a:buFont typeface="Wingdings" pitchFamily="2" charset="2"/>
        <a:buChar char="§"/>
        <a:defRPr sz="1200" kern="1200">
          <a:solidFill>
            <a:srgbClr val="003C71"/>
          </a:solidFill>
          <a:latin typeface="+mn-lt"/>
          <a:ea typeface="+mn-ea"/>
          <a:cs typeface="+mn-cs"/>
        </a:defRPr>
      </a:lvl4pPr>
      <a:lvl5pPr marL="1082155" indent="-153914" algn="l" defTabSz="888573" rtl="0" eaLnBrk="1" fontAlgn="base" hangingPunct="1">
        <a:spcBef>
          <a:spcPct val="0"/>
        </a:spcBef>
        <a:spcAft>
          <a:spcPct val="50000"/>
        </a:spcAft>
        <a:buClr>
          <a:srgbClr val="333333"/>
        </a:buClr>
        <a:buChar char="-"/>
        <a:defRPr sz="1200" kern="1200">
          <a:solidFill>
            <a:srgbClr val="003C71"/>
          </a:solidFill>
          <a:latin typeface="+mn-lt"/>
          <a:ea typeface="+mn-ea"/>
          <a:cs typeface="+mn-cs"/>
        </a:defRPr>
      </a:lvl5pPr>
      <a:lvl6pPr marL="2513393" indent="-228490" algn="l" defTabSz="91396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373" indent="-228490" algn="l" defTabSz="91396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354" indent="-228490" algn="l" defTabSz="91396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336" indent="-228490" algn="l" defTabSz="91396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960" rtl="0" eaLnBrk="1" latinLnBrk="0" hangingPunct="1">
        <a:defRPr sz="1800" kern="1200">
          <a:solidFill>
            <a:schemeClr val="tx1"/>
          </a:solidFill>
          <a:latin typeface="+mn-lt"/>
          <a:ea typeface="+mn-ea"/>
          <a:cs typeface="+mn-cs"/>
        </a:defRPr>
      </a:lvl1pPr>
      <a:lvl2pPr marL="456980" algn="l" defTabSz="913960" rtl="0" eaLnBrk="1" latinLnBrk="0" hangingPunct="1">
        <a:defRPr sz="1800" kern="1200">
          <a:solidFill>
            <a:schemeClr val="tx1"/>
          </a:solidFill>
          <a:latin typeface="+mn-lt"/>
          <a:ea typeface="+mn-ea"/>
          <a:cs typeface="+mn-cs"/>
        </a:defRPr>
      </a:lvl2pPr>
      <a:lvl3pPr marL="913960" algn="l" defTabSz="913960" rtl="0" eaLnBrk="1" latinLnBrk="0" hangingPunct="1">
        <a:defRPr sz="1800" kern="1200">
          <a:solidFill>
            <a:schemeClr val="tx1"/>
          </a:solidFill>
          <a:latin typeface="+mn-lt"/>
          <a:ea typeface="+mn-ea"/>
          <a:cs typeface="+mn-cs"/>
        </a:defRPr>
      </a:lvl3pPr>
      <a:lvl4pPr marL="1370940" algn="l" defTabSz="913960" rtl="0" eaLnBrk="1" latinLnBrk="0" hangingPunct="1">
        <a:defRPr sz="1800" kern="1200">
          <a:solidFill>
            <a:schemeClr val="tx1"/>
          </a:solidFill>
          <a:latin typeface="+mn-lt"/>
          <a:ea typeface="+mn-ea"/>
          <a:cs typeface="+mn-cs"/>
        </a:defRPr>
      </a:lvl4pPr>
      <a:lvl5pPr marL="1827921" algn="l" defTabSz="913960" rtl="0" eaLnBrk="1" latinLnBrk="0" hangingPunct="1">
        <a:defRPr sz="1800" kern="1200">
          <a:solidFill>
            <a:schemeClr val="tx1"/>
          </a:solidFill>
          <a:latin typeface="+mn-lt"/>
          <a:ea typeface="+mn-ea"/>
          <a:cs typeface="+mn-cs"/>
        </a:defRPr>
      </a:lvl5pPr>
      <a:lvl6pPr marL="2284901" algn="l" defTabSz="913960" rtl="0" eaLnBrk="1" latinLnBrk="0" hangingPunct="1">
        <a:defRPr sz="1800" kern="1200">
          <a:solidFill>
            <a:schemeClr val="tx1"/>
          </a:solidFill>
          <a:latin typeface="+mn-lt"/>
          <a:ea typeface="+mn-ea"/>
          <a:cs typeface="+mn-cs"/>
        </a:defRPr>
      </a:lvl6pPr>
      <a:lvl7pPr marL="2741884" algn="l" defTabSz="913960" rtl="0" eaLnBrk="1" latinLnBrk="0" hangingPunct="1">
        <a:defRPr sz="1800" kern="1200">
          <a:solidFill>
            <a:schemeClr val="tx1"/>
          </a:solidFill>
          <a:latin typeface="+mn-lt"/>
          <a:ea typeface="+mn-ea"/>
          <a:cs typeface="+mn-cs"/>
        </a:defRPr>
      </a:lvl7pPr>
      <a:lvl8pPr marL="3198864" algn="l" defTabSz="913960" rtl="0" eaLnBrk="1" latinLnBrk="0" hangingPunct="1">
        <a:defRPr sz="1800" kern="1200">
          <a:solidFill>
            <a:schemeClr val="tx1"/>
          </a:solidFill>
          <a:latin typeface="+mn-lt"/>
          <a:ea typeface="+mn-ea"/>
          <a:cs typeface="+mn-cs"/>
        </a:defRPr>
      </a:lvl8pPr>
      <a:lvl9pPr marL="3655844" algn="l" defTabSz="91396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jpeg"/></Relationships>
</file>

<file path=ppt/slides/_rels/slide1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esbnetworks/stayingsafe"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jpeg"/></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4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sitting in front of a computer screen&#10;&#10;Description automatically generated with low confidence">
            <a:extLst>
              <a:ext uri="{FF2B5EF4-FFF2-40B4-BE49-F238E27FC236}">
                <a16:creationId xmlns:a16="http://schemas.microsoft.com/office/drawing/2014/main" id="{8EA916ED-5364-1E3C-893B-72F931DF2B4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Freeform: Shape 13">
            <a:extLst>
              <a:ext uri="{FF2B5EF4-FFF2-40B4-BE49-F238E27FC236}">
                <a16:creationId xmlns:a16="http://schemas.microsoft.com/office/drawing/2014/main" id="{BD901955-6FDB-A892-E104-7B25F511C31F}"/>
              </a:ext>
            </a:extLst>
          </p:cNvPr>
          <p:cNvSpPr/>
          <p:nvPr/>
        </p:nvSpPr>
        <p:spPr>
          <a:xfrm rot="16200000">
            <a:off x="-284098" y="284098"/>
            <a:ext cx="6830451" cy="6262254"/>
          </a:xfrm>
          <a:custGeom>
            <a:avLst/>
            <a:gdLst>
              <a:gd name="connsiteX0" fmla="*/ 6830451 w 6830451"/>
              <a:gd name="connsiteY0" fmla="*/ 0 h 6095999"/>
              <a:gd name="connsiteX1" fmla="*/ 6830451 w 6830451"/>
              <a:gd name="connsiteY1" fmla="*/ 6094319 h 6095999"/>
              <a:gd name="connsiteX2" fmla="*/ 6797152 w 6830451"/>
              <a:gd name="connsiteY2" fmla="*/ 6095999 h 6095999"/>
              <a:gd name="connsiteX3" fmla="*/ 38051 w 6830451"/>
              <a:gd name="connsiteY3" fmla="*/ 299450 h 6095999"/>
              <a:gd name="connsiteX4" fmla="*/ 0 w 6830451"/>
              <a:gd name="connsiteY4" fmla="*/ 0 h 6095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0451" h="6095999">
                <a:moveTo>
                  <a:pt x="6830451" y="0"/>
                </a:moveTo>
                <a:lnTo>
                  <a:pt x="6830451" y="6094319"/>
                </a:lnTo>
                <a:lnTo>
                  <a:pt x="6797152" y="6095999"/>
                </a:lnTo>
                <a:cubicBezTo>
                  <a:pt x="3374733" y="6095999"/>
                  <a:pt x="539564" y="3581681"/>
                  <a:pt x="38051" y="299450"/>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E" dirty="0">
              <a:solidFill>
                <a:schemeClr val="accent1"/>
              </a:solidFill>
            </a:endParaRPr>
          </a:p>
        </p:txBody>
      </p:sp>
      <p:grpSp>
        <p:nvGrpSpPr>
          <p:cNvPr id="26" name="Group 25">
            <a:extLst>
              <a:ext uri="{FF2B5EF4-FFF2-40B4-BE49-F238E27FC236}">
                <a16:creationId xmlns:a16="http://schemas.microsoft.com/office/drawing/2014/main" id="{39224304-6557-9CAF-2EFB-C9DD1DBC4C61}"/>
              </a:ext>
            </a:extLst>
          </p:cNvPr>
          <p:cNvGrpSpPr/>
          <p:nvPr/>
        </p:nvGrpSpPr>
        <p:grpSpPr>
          <a:xfrm>
            <a:off x="9581091" y="2312896"/>
            <a:ext cx="2417092" cy="2185397"/>
            <a:chOff x="9581091" y="2268071"/>
            <a:chExt cx="2417092" cy="2185397"/>
          </a:xfrm>
        </p:grpSpPr>
        <p:sp>
          <p:nvSpPr>
            <p:cNvPr id="15" name="Hexagon 14">
              <a:extLst>
                <a:ext uri="{FF2B5EF4-FFF2-40B4-BE49-F238E27FC236}">
                  <a16:creationId xmlns:a16="http://schemas.microsoft.com/office/drawing/2014/main" id="{FF41B479-C03A-2D20-4B1D-8CAA10D51262}"/>
                </a:ext>
              </a:extLst>
            </p:cNvPr>
            <p:cNvSpPr/>
            <p:nvPr/>
          </p:nvSpPr>
          <p:spPr>
            <a:xfrm>
              <a:off x="9581091" y="2268071"/>
              <a:ext cx="2417092" cy="2185397"/>
            </a:xfrm>
            <a:prstGeom prst="hexagon">
              <a:avLst>
                <a:gd name="adj" fmla="val 25918"/>
                <a:gd name="vf" fmla="val 115470"/>
              </a:avLst>
            </a:prstGeom>
            <a:gradFill flip="none" rotWithShape="1">
              <a:gsLst>
                <a:gs pos="61000">
                  <a:schemeClr val="accent2"/>
                </a:gs>
                <a:gs pos="100000">
                  <a:schemeClr val="accent1"/>
                </a:gs>
                <a:gs pos="0">
                  <a:schemeClr val="bg2">
                    <a:lumMod val="60000"/>
                    <a:lumOff val="40000"/>
                  </a:schemeClr>
                </a:gs>
                <a:gs pos="76000">
                  <a:schemeClr val="accent1">
                    <a:lumMod val="45000"/>
                    <a:lumOff val="55000"/>
                  </a:schemeClr>
                </a:gs>
                <a:gs pos="31000">
                  <a:srgbClr val="EFC51A"/>
                </a:gs>
              </a:gsLst>
              <a:lin ang="13500000" scaled="1"/>
              <a:tileRect/>
            </a:gra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6" name="Hexagon 15">
              <a:extLst>
                <a:ext uri="{FF2B5EF4-FFF2-40B4-BE49-F238E27FC236}">
                  <a16:creationId xmlns:a16="http://schemas.microsoft.com/office/drawing/2014/main" id="{1E356EAF-E730-9D0F-3805-83E310B858F8}"/>
                </a:ext>
              </a:extLst>
            </p:cNvPr>
            <p:cNvSpPr/>
            <p:nvPr/>
          </p:nvSpPr>
          <p:spPr>
            <a:xfrm>
              <a:off x="9685015" y="2358033"/>
              <a:ext cx="2232464" cy="2018467"/>
            </a:xfrm>
            <a:prstGeom prst="hexagon">
              <a:avLst>
                <a:gd name="adj" fmla="val 25918"/>
                <a:gd name="vf" fmla="val 115470"/>
              </a:avLst>
            </a:prstGeom>
            <a:blipFill dpi="0" rotWithShape="1">
              <a:blip r:embed="rId3">
                <a:extLst>
                  <a:ext uri="{28A0092B-C50C-407E-A947-70E740481C1C}">
                    <a14:useLocalDpi xmlns:a14="http://schemas.microsoft.com/office/drawing/2010/main"/>
                  </a:ext>
                </a:extLst>
              </a:blip>
              <a:srcRect/>
              <a:stretch>
                <a:fillRect/>
              </a:stretch>
            </a:blip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grpSp>
      <p:sp>
        <p:nvSpPr>
          <p:cNvPr id="12" name="Hexagon 11">
            <a:extLst>
              <a:ext uri="{FF2B5EF4-FFF2-40B4-BE49-F238E27FC236}">
                <a16:creationId xmlns:a16="http://schemas.microsoft.com/office/drawing/2014/main" id="{9E9723B2-F19D-B710-F5D1-1200337AB9F7}"/>
              </a:ext>
            </a:extLst>
          </p:cNvPr>
          <p:cNvSpPr/>
          <p:nvPr/>
        </p:nvSpPr>
        <p:spPr>
          <a:xfrm>
            <a:off x="7641499" y="1302737"/>
            <a:ext cx="2417092" cy="2082468"/>
          </a:xfrm>
          <a:prstGeom prst="hexagon">
            <a:avLst>
              <a:gd name="adj" fmla="val 25918"/>
              <a:gd name="vf" fmla="val 115470"/>
            </a:avLst>
          </a:prstGeom>
          <a:gradFill flip="none" rotWithShape="1">
            <a:gsLst>
              <a:gs pos="61000">
                <a:schemeClr val="accent2"/>
              </a:gs>
              <a:gs pos="100000">
                <a:schemeClr val="accent1"/>
              </a:gs>
              <a:gs pos="0">
                <a:schemeClr val="bg2">
                  <a:lumMod val="60000"/>
                  <a:lumOff val="40000"/>
                </a:schemeClr>
              </a:gs>
              <a:gs pos="76000">
                <a:schemeClr val="accent1">
                  <a:lumMod val="45000"/>
                  <a:lumOff val="55000"/>
                </a:schemeClr>
              </a:gs>
              <a:gs pos="31000">
                <a:srgbClr val="EFC51A"/>
              </a:gs>
            </a:gsLst>
            <a:lin ang="13500000" scaled="1"/>
            <a:tileRect/>
          </a:gra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grpSp>
        <p:nvGrpSpPr>
          <p:cNvPr id="5" name="Group 4">
            <a:extLst>
              <a:ext uri="{FF2B5EF4-FFF2-40B4-BE49-F238E27FC236}">
                <a16:creationId xmlns:a16="http://schemas.microsoft.com/office/drawing/2014/main" id="{6E9B1538-9549-F38B-AA52-6B0D4CAF3DB2}"/>
              </a:ext>
            </a:extLst>
          </p:cNvPr>
          <p:cNvGrpSpPr/>
          <p:nvPr/>
        </p:nvGrpSpPr>
        <p:grpSpPr>
          <a:xfrm>
            <a:off x="7641499" y="3445113"/>
            <a:ext cx="2417092" cy="2082468"/>
            <a:chOff x="7641499" y="3445113"/>
            <a:chExt cx="2417092" cy="2082468"/>
          </a:xfrm>
        </p:grpSpPr>
        <p:sp>
          <p:nvSpPr>
            <p:cNvPr id="10" name="Hexagon 9">
              <a:extLst>
                <a:ext uri="{FF2B5EF4-FFF2-40B4-BE49-F238E27FC236}">
                  <a16:creationId xmlns:a16="http://schemas.microsoft.com/office/drawing/2014/main" id="{893C27F3-C031-82DF-8F92-31F146282CB3}"/>
                </a:ext>
              </a:extLst>
            </p:cNvPr>
            <p:cNvSpPr/>
            <p:nvPr/>
          </p:nvSpPr>
          <p:spPr>
            <a:xfrm>
              <a:off x="7641499" y="3445113"/>
              <a:ext cx="2417092" cy="2082468"/>
            </a:xfrm>
            <a:prstGeom prst="hexagon">
              <a:avLst>
                <a:gd name="adj" fmla="val 25918"/>
                <a:gd name="vf" fmla="val 115470"/>
              </a:avLst>
            </a:prstGeom>
            <a:gradFill flip="none" rotWithShape="1">
              <a:gsLst>
                <a:gs pos="61000">
                  <a:schemeClr val="accent2"/>
                </a:gs>
                <a:gs pos="100000">
                  <a:schemeClr val="accent1"/>
                </a:gs>
                <a:gs pos="0">
                  <a:schemeClr val="bg2">
                    <a:lumMod val="60000"/>
                    <a:lumOff val="40000"/>
                  </a:schemeClr>
                </a:gs>
                <a:gs pos="76000">
                  <a:schemeClr val="accent1">
                    <a:lumMod val="45000"/>
                    <a:lumOff val="55000"/>
                  </a:schemeClr>
                </a:gs>
                <a:gs pos="31000">
                  <a:srgbClr val="EFC51A"/>
                </a:gs>
              </a:gsLst>
              <a:lin ang="13500000" scaled="1"/>
              <a:tileRect/>
            </a:gra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1" name="Hexagon 10">
              <a:extLst>
                <a:ext uri="{FF2B5EF4-FFF2-40B4-BE49-F238E27FC236}">
                  <a16:creationId xmlns:a16="http://schemas.microsoft.com/office/drawing/2014/main" id="{6A199AB1-909D-7E2B-4E44-11E3A7681F07}"/>
                </a:ext>
              </a:extLst>
            </p:cNvPr>
            <p:cNvSpPr/>
            <p:nvPr/>
          </p:nvSpPr>
          <p:spPr>
            <a:xfrm>
              <a:off x="7733813" y="3525142"/>
              <a:ext cx="2232464" cy="1923400"/>
            </a:xfrm>
            <a:prstGeom prst="hexagon">
              <a:avLst>
                <a:gd name="adj" fmla="val 25918"/>
                <a:gd name="vf" fmla="val 115470"/>
              </a:avLst>
            </a:prstGeom>
            <a:blipFill dpi="0"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l="-28219" t="-3894" r="-13693" b="-4376"/>
              </a:stretch>
            </a:blip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grpSp>
      <p:grpSp>
        <p:nvGrpSpPr>
          <p:cNvPr id="7" name="Group 6">
            <a:extLst>
              <a:ext uri="{FF2B5EF4-FFF2-40B4-BE49-F238E27FC236}">
                <a16:creationId xmlns:a16="http://schemas.microsoft.com/office/drawing/2014/main" id="{E0779786-2F8D-CBB6-AEF4-8CDB237912CE}"/>
              </a:ext>
            </a:extLst>
          </p:cNvPr>
          <p:cNvGrpSpPr/>
          <p:nvPr/>
        </p:nvGrpSpPr>
        <p:grpSpPr>
          <a:xfrm>
            <a:off x="5681902" y="2329744"/>
            <a:ext cx="2417092" cy="2082468"/>
            <a:chOff x="3117088" y="2184380"/>
            <a:chExt cx="2417092" cy="2082468"/>
          </a:xfrm>
        </p:grpSpPr>
        <p:sp>
          <p:nvSpPr>
            <p:cNvPr id="8" name="Hexagon 7">
              <a:extLst>
                <a:ext uri="{FF2B5EF4-FFF2-40B4-BE49-F238E27FC236}">
                  <a16:creationId xmlns:a16="http://schemas.microsoft.com/office/drawing/2014/main" id="{1D36E7A1-6684-73E8-8666-381C7123D0C8}"/>
                </a:ext>
              </a:extLst>
            </p:cNvPr>
            <p:cNvSpPr/>
            <p:nvPr/>
          </p:nvSpPr>
          <p:spPr>
            <a:xfrm>
              <a:off x="3117088" y="2184380"/>
              <a:ext cx="2417092" cy="2082468"/>
            </a:xfrm>
            <a:prstGeom prst="hexagon">
              <a:avLst>
                <a:gd name="adj" fmla="val 25918"/>
                <a:gd name="vf" fmla="val 115470"/>
              </a:avLst>
            </a:prstGeom>
            <a:gradFill flip="none" rotWithShape="1">
              <a:gsLst>
                <a:gs pos="61000">
                  <a:schemeClr val="accent2"/>
                </a:gs>
                <a:gs pos="100000">
                  <a:schemeClr val="accent1"/>
                </a:gs>
                <a:gs pos="0">
                  <a:schemeClr val="bg2">
                    <a:lumMod val="60000"/>
                    <a:lumOff val="40000"/>
                  </a:schemeClr>
                </a:gs>
                <a:gs pos="76000">
                  <a:schemeClr val="accent1">
                    <a:lumMod val="45000"/>
                    <a:lumOff val="55000"/>
                  </a:schemeClr>
                </a:gs>
                <a:gs pos="31000">
                  <a:srgbClr val="EFC51A"/>
                </a:gs>
              </a:gsLst>
              <a:lin ang="13500000" scaled="1"/>
              <a:tileRect/>
            </a:gra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9" name="Hexagon 8">
              <a:extLst>
                <a:ext uri="{FF2B5EF4-FFF2-40B4-BE49-F238E27FC236}">
                  <a16:creationId xmlns:a16="http://schemas.microsoft.com/office/drawing/2014/main" id="{DBDBB58D-3ECC-C307-F2D1-1715D0F780E2}"/>
                </a:ext>
              </a:extLst>
            </p:cNvPr>
            <p:cNvSpPr/>
            <p:nvPr/>
          </p:nvSpPr>
          <p:spPr>
            <a:xfrm>
              <a:off x="3209402" y="2263914"/>
              <a:ext cx="2232464" cy="1923400"/>
            </a:xfrm>
            <a:prstGeom prst="hexagon">
              <a:avLst>
                <a:gd name="adj" fmla="val 25918"/>
                <a:gd name="vf" fmla="val 115470"/>
              </a:avLst>
            </a:prstGeom>
            <a:blipFill dpi="0" rotWithShape="1">
              <a:blip r:embed="rId6">
                <a:extLst>
                  <a:ext uri="{28A0092B-C50C-407E-A947-70E740481C1C}">
                    <a14:useLocalDpi xmlns:a14="http://schemas.microsoft.com/office/drawing/2010/main"/>
                  </a:ext>
                </a:extLst>
              </a:blip>
              <a:srcRect/>
              <a:stretch>
                <a:fillRect/>
              </a:stretch>
            </a:blip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grpSp>
      <p:sp>
        <p:nvSpPr>
          <p:cNvPr id="18" name="Title 1">
            <a:extLst>
              <a:ext uri="{FF2B5EF4-FFF2-40B4-BE49-F238E27FC236}">
                <a16:creationId xmlns:a16="http://schemas.microsoft.com/office/drawing/2014/main" id="{2BF3486A-E1D3-9CA4-AA5C-12E378FA7149}"/>
              </a:ext>
            </a:extLst>
          </p:cNvPr>
          <p:cNvSpPr txBox="1">
            <a:spLocks/>
          </p:cNvSpPr>
          <p:nvPr/>
        </p:nvSpPr>
        <p:spPr>
          <a:xfrm>
            <a:off x="193818" y="1532290"/>
            <a:ext cx="5331620" cy="2601930"/>
          </a:xfrm>
          <a:prstGeom prst="rect">
            <a:avLst/>
          </a:prstGeom>
        </p:spPr>
        <p:txBody>
          <a:bodyPr vert="horz" lIns="0" tIns="46800" rIns="0" bIns="45720" rtlCol="0" anchor="t" anchorCtr="0">
            <a:noAutofit/>
          </a:bodyPr>
          <a:lstStyle>
            <a:lvl1pPr algn="l" defTabSz="685800" rtl="0" eaLnBrk="1" latinLnBrk="0" hangingPunct="1">
              <a:lnSpc>
                <a:spcPts val="4800"/>
              </a:lnSpc>
              <a:spcBef>
                <a:spcPct val="0"/>
              </a:spcBef>
              <a:buNone/>
              <a:defRPr sz="2800" b="1" kern="1200">
                <a:solidFill>
                  <a:schemeClr val="accent1"/>
                </a:solidFill>
                <a:latin typeface="+mj-lt"/>
                <a:ea typeface="+mj-ea"/>
                <a:cs typeface="+mj-cs"/>
              </a:defRPr>
            </a:lvl1pPr>
          </a:lstStyle>
          <a:p>
            <a:pPr algn="ctr">
              <a:lnSpc>
                <a:spcPts val="5800"/>
              </a:lnSpc>
              <a:spcBef>
                <a:spcPts val="600"/>
              </a:spcBef>
            </a:pPr>
            <a:r>
              <a:rPr lang="en-GB" sz="4000" dirty="0">
                <a:latin typeface="St Ryde Medium" panose="02000503020000020003" pitchFamily="50" charset="0"/>
              </a:rPr>
              <a:t>Avoiding Dangers From Electricity</a:t>
            </a:r>
          </a:p>
          <a:p>
            <a:pPr>
              <a:lnSpc>
                <a:spcPts val="5800"/>
              </a:lnSpc>
              <a:spcBef>
                <a:spcPts val="600"/>
              </a:spcBef>
            </a:pPr>
            <a:r>
              <a:rPr lang="en-GB" sz="2000" dirty="0">
                <a:latin typeface="St Ryde Medium" panose="02000503020000020003" pitchFamily="50" charset="0"/>
              </a:rPr>
              <a:t>CIF Construction Safety Month 2023</a:t>
            </a:r>
          </a:p>
          <a:p>
            <a:pPr>
              <a:lnSpc>
                <a:spcPts val="5800"/>
              </a:lnSpc>
              <a:spcBef>
                <a:spcPts val="600"/>
              </a:spcBef>
            </a:pPr>
            <a:endParaRPr lang="en-GB" sz="4000" b="1" dirty="0">
              <a:solidFill>
                <a:schemeClr val="tx2"/>
              </a:solidFill>
              <a:effectLst>
                <a:outerShdw blurRad="38100" dist="38100" dir="2700000" algn="tl">
                  <a:srgbClr val="000000">
                    <a:alpha val="43137"/>
                  </a:srgbClr>
                </a:outerShdw>
              </a:effectLst>
              <a:latin typeface="St Ryde Medium" panose="02000503020000020003" pitchFamily="50" charset="0"/>
            </a:endParaRPr>
          </a:p>
        </p:txBody>
      </p:sp>
      <p:pic>
        <p:nvPicPr>
          <p:cNvPr id="21" name="Picture 20" descr="Logo&#10;&#10;Description automatically generated">
            <a:extLst>
              <a:ext uri="{FF2B5EF4-FFF2-40B4-BE49-F238E27FC236}">
                <a16:creationId xmlns:a16="http://schemas.microsoft.com/office/drawing/2014/main" id="{764275BD-219E-2C36-1F8D-2FEE0BBF3B4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52691" y="192872"/>
            <a:ext cx="3993502" cy="1611604"/>
          </a:xfrm>
          <a:prstGeom prst="rect">
            <a:avLst/>
          </a:prstGeom>
        </p:spPr>
      </p:pic>
      <p:pic>
        <p:nvPicPr>
          <p:cNvPr id="22" name="Picture 21" descr="A close up of a logo&#10;&#10;Description automatically generated">
            <a:extLst>
              <a:ext uri="{FF2B5EF4-FFF2-40B4-BE49-F238E27FC236}">
                <a16:creationId xmlns:a16="http://schemas.microsoft.com/office/drawing/2014/main" id="{924B85F4-8F17-133F-B2C9-F5DEDF9EEF9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87364" y="5006916"/>
            <a:ext cx="1919352" cy="910347"/>
          </a:xfrm>
          <a:prstGeom prst="rect">
            <a:avLst/>
          </a:prstGeom>
          <a:effectLst>
            <a:outerShdw blurRad="50800" dist="38100" dir="5400000" algn="t" rotWithShape="0">
              <a:prstClr val="black">
                <a:alpha val="40000"/>
              </a:prstClr>
            </a:outerShdw>
          </a:effectLst>
        </p:spPr>
      </p:pic>
      <p:sp>
        <p:nvSpPr>
          <p:cNvPr id="23" name="TextBox 22">
            <a:extLst>
              <a:ext uri="{FF2B5EF4-FFF2-40B4-BE49-F238E27FC236}">
                <a16:creationId xmlns:a16="http://schemas.microsoft.com/office/drawing/2014/main" id="{64D0570A-8ADA-5AD8-D536-B447B04C54A3}"/>
              </a:ext>
            </a:extLst>
          </p:cNvPr>
          <p:cNvSpPr txBox="1"/>
          <p:nvPr/>
        </p:nvSpPr>
        <p:spPr>
          <a:xfrm>
            <a:off x="983835" y="5812132"/>
            <a:ext cx="1302601" cy="307777"/>
          </a:xfrm>
          <a:prstGeom prst="rect">
            <a:avLst/>
          </a:prstGeom>
          <a:noFill/>
        </p:spPr>
        <p:txBody>
          <a:bodyPr wrap="none"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50" normalizeH="0" baseline="0" noProof="0" dirty="0">
                <a:ln>
                  <a:noFill/>
                </a:ln>
                <a:solidFill>
                  <a:schemeClr val="accent1"/>
                </a:solidFill>
                <a:effectLst/>
                <a:uLnTx/>
                <a:uFillTx/>
                <a:latin typeface="St Ryde Medium" panose="02000503020000020003" pitchFamily="50" charset="0"/>
                <a:ea typeface="+mn-ea"/>
                <a:cs typeface="+mn-cs"/>
              </a:rPr>
              <a:t>Because we care</a:t>
            </a:r>
          </a:p>
        </p:txBody>
      </p:sp>
      <p:sp>
        <p:nvSpPr>
          <p:cNvPr id="31" name="Hexagon 30">
            <a:extLst>
              <a:ext uri="{FF2B5EF4-FFF2-40B4-BE49-F238E27FC236}">
                <a16:creationId xmlns:a16="http://schemas.microsoft.com/office/drawing/2014/main" id="{0E10963A-0393-CECA-CC4C-F1113EC96FF0}"/>
              </a:ext>
            </a:extLst>
          </p:cNvPr>
          <p:cNvSpPr/>
          <p:nvPr/>
        </p:nvSpPr>
        <p:spPr>
          <a:xfrm>
            <a:off x="7725997" y="1373443"/>
            <a:ext cx="2258616" cy="1956284"/>
          </a:xfrm>
          <a:prstGeom prst="hexagon">
            <a:avLst>
              <a:gd name="adj" fmla="val 26833"/>
              <a:gd name="vf" fmla="val 115470"/>
            </a:avLst>
          </a:prstGeom>
          <a:blipFill>
            <a:blip r:embed="rId9"/>
            <a:stretch>
              <a:fillRect l="-3742" t="-2797" r="1" b="-94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9" name="Footer Placeholder 3">
            <a:extLst>
              <a:ext uri="{FF2B5EF4-FFF2-40B4-BE49-F238E27FC236}">
                <a16:creationId xmlns:a16="http://schemas.microsoft.com/office/drawing/2014/main" id="{2C6A559C-EFCC-40AB-A9B1-BE3F8A0A187B}"/>
              </a:ext>
            </a:extLst>
          </p:cNvPr>
          <p:cNvSpPr txBox="1">
            <a:spLocks/>
          </p:cNvSpPr>
          <p:nvPr/>
        </p:nvSpPr>
        <p:spPr>
          <a:xfrm>
            <a:off x="8145796" y="6220998"/>
            <a:ext cx="4046204" cy="2553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E" sz="1000" dirty="0">
                <a:solidFill>
                  <a:schemeClr val="tx2"/>
                </a:solidFill>
              </a:rPr>
              <a:t>This presentation is for information purposes only and is not to be circulated or disseminated without the prior consent of ESB Networks’ Public Safety Manager </a:t>
            </a:r>
          </a:p>
        </p:txBody>
      </p:sp>
    </p:spTree>
    <p:extLst>
      <p:ext uri="{BB962C8B-B14F-4D97-AF65-F5344CB8AC3E}">
        <p14:creationId xmlns:p14="http://schemas.microsoft.com/office/powerpoint/2010/main" val="421565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1138E-40D0-4E55-B8FA-5939BD46FC27}"/>
              </a:ext>
            </a:extLst>
          </p:cNvPr>
          <p:cNvSpPr>
            <a:spLocks noGrp="1"/>
          </p:cNvSpPr>
          <p:nvPr>
            <p:ph type="title"/>
          </p:nvPr>
        </p:nvSpPr>
        <p:spPr/>
        <p:txBody>
          <a:bodyPr/>
          <a:lstStyle/>
          <a:p>
            <a:r>
              <a:rPr lang="en-IE"/>
              <a:t>If The Worst Happens….</a:t>
            </a:r>
          </a:p>
        </p:txBody>
      </p:sp>
      <p:pic>
        <p:nvPicPr>
          <p:cNvPr id="7" name="Picture 6">
            <a:extLst>
              <a:ext uri="{FF2B5EF4-FFF2-40B4-BE49-F238E27FC236}">
                <a16:creationId xmlns:a16="http://schemas.microsoft.com/office/drawing/2014/main" id="{809C82FA-4794-4881-AC7C-903F577A7A63}"/>
              </a:ext>
            </a:extLst>
          </p:cNvPr>
          <p:cNvPicPr>
            <a:picLocks noChangeAspect="1"/>
          </p:cNvPicPr>
          <p:nvPr/>
        </p:nvPicPr>
        <p:blipFill>
          <a:blip r:embed="rId2"/>
          <a:stretch>
            <a:fillRect/>
          </a:stretch>
        </p:blipFill>
        <p:spPr>
          <a:xfrm>
            <a:off x="5762871" y="1315292"/>
            <a:ext cx="5938146" cy="4985620"/>
          </a:xfrm>
          <a:prstGeom prst="rect">
            <a:avLst/>
          </a:prstGeom>
        </p:spPr>
      </p:pic>
      <p:grpSp>
        <p:nvGrpSpPr>
          <p:cNvPr id="8" name="Group 7">
            <a:extLst>
              <a:ext uri="{FF2B5EF4-FFF2-40B4-BE49-F238E27FC236}">
                <a16:creationId xmlns:a16="http://schemas.microsoft.com/office/drawing/2014/main" id="{BC2345F2-6D10-4C2F-A9C8-AD1B2B64BED7}"/>
              </a:ext>
            </a:extLst>
          </p:cNvPr>
          <p:cNvGrpSpPr/>
          <p:nvPr/>
        </p:nvGrpSpPr>
        <p:grpSpPr>
          <a:xfrm>
            <a:off x="490983" y="1315293"/>
            <a:ext cx="5171879" cy="4985619"/>
            <a:chOff x="490983" y="1315293"/>
            <a:chExt cx="5171879" cy="4985619"/>
          </a:xfrm>
        </p:grpSpPr>
        <p:pic>
          <p:nvPicPr>
            <p:cNvPr id="9" name="Picture 8">
              <a:extLst>
                <a:ext uri="{FF2B5EF4-FFF2-40B4-BE49-F238E27FC236}">
                  <a16:creationId xmlns:a16="http://schemas.microsoft.com/office/drawing/2014/main" id="{3EAB5833-B131-4706-9AF4-9D63F003C81F}"/>
                </a:ext>
              </a:extLst>
            </p:cNvPr>
            <p:cNvPicPr>
              <a:picLocks noChangeAspect="1"/>
            </p:cNvPicPr>
            <p:nvPr/>
          </p:nvPicPr>
          <p:blipFill>
            <a:blip r:embed="rId3"/>
            <a:stretch>
              <a:fillRect/>
            </a:stretch>
          </p:blipFill>
          <p:spPr>
            <a:xfrm>
              <a:off x="490983" y="3816304"/>
              <a:ext cx="5171879" cy="2484608"/>
            </a:xfrm>
            <a:prstGeom prst="rect">
              <a:avLst/>
            </a:prstGeom>
          </p:spPr>
        </p:pic>
        <p:pic>
          <p:nvPicPr>
            <p:cNvPr id="10" name="Picture 9">
              <a:extLst>
                <a:ext uri="{FF2B5EF4-FFF2-40B4-BE49-F238E27FC236}">
                  <a16:creationId xmlns:a16="http://schemas.microsoft.com/office/drawing/2014/main" id="{245EEC7D-247B-4E81-93A3-0B92EAAF958A}"/>
                </a:ext>
              </a:extLst>
            </p:cNvPr>
            <p:cNvPicPr>
              <a:picLocks noChangeAspect="1"/>
            </p:cNvPicPr>
            <p:nvPr/>
          </p:nvPicPr>
          <p:blipFill>
            <a:blip r:embed="rId4"/>
            <a:stretch>
              <a:fillRect/>
            </a:stretch>
          </p:blipFill>
          <p:spPr>
            <a:xfrm>
              <a:off x="490983" y="1315293"/>
              <a:ext cx="5171879" cy="2550853"/>
            </a:xfrm>
            <a:prstGeom prst="rect">
              <a:avLst/>
            </a:prstGeom>
          </p:spPr>
        </p:pic>
      </p:grpSp>
      <p:sp>
        <p:nvSpPr>
          <p:cNvPr id="3" name="TextBox 2">
            <a:extLst>
              <a:ext uri="{FF2B5EF4-FFF2-40B4-BE49-F238E27FC236}">
                <a16:creationId xmlns:a16="http://schemas.microsoft.com/office/drawing/2014/main" id="{C840D8E5-EF86-4F96-B055-14540BA22235}"/>
              </a:ext>
            </a:extLst>
          </p:cNvPr>
          <p:cNvSpPr txBox="1"/>
          <p:nvPr/>
        </p:nvSpPr>
        <p:spPr>
          <a:xfrm>
            <a:off x="1787704" y="3041696"/>
            <a:ext cx="3875158" cy="1569660"/>
          </a:xfrm>
          <a:prstGeom prst="rect">
            <a:avLst/>
          </a:prstGeom>
          <a:noFill/>
        </p:spPr>
        <p:txBody>
          <a:bodyPr wrap="square" rtlCol="0">
            <a:spAutoFit/>
          </a:bodyPr>
          <a:lstStyle/>
          <a:p>
            <a:r>
              <a:rPr lang="en-IE" sz="4800" b="1" i="1" dirty="0">
                <a:solidFill>
                  <a:schemeClr val="tx2"/>
                </a:solidFill>
                <a:latin typeface="St Ryde Bold"/>
              </a:rPr>
              <a:t>Stay Safe, </a:t>
            </a:r>
          </a:p>
          <a:p>
            <a:r>
              <a:rPr lang="en-IE" sz="4800" b="1" i="1" dirty="0">
                <a:solidFill>
                  <a:schemeClr val="tx2"/>
                </a:solidFill>
                <a:latin typeface="St Ryde Bold"/>
              </a:rPr>
              <a:t>	Stay Clear</a:t>
            </a:r>
          </a:p>
        </p:txBody>
      </p:sp>
      <p:sp>
        <p:nvSpPr>
          <p:cNvPr id="4" name="Footer Placeholder 3">
            <a:extLst>
              <a:ext uri="{FF2B5EF4-FFF2-40B4-BE49-F238E27FC236}">
                <a16:creationId xmlns:a16="http://schemas.microsoft.com/office/drawing/2014/main" id="{84D04650-A79A-49E8-BC90-153118C03F27}"/>
              </a:ext>
            </a:extLst>
          </p:cNvPr>
          <p:cNvSpPr>
            <a:spLocks noGrp="1"/>
          </p:cNvSpPr>
          <p:nvPr>
            <p:ph type="ftr" sz="quarter" idx="15"/>
          </p:nvPr>
        </p:nvSpPr>
        <p:spPr/>
        <p:txBody>
          <a:bodyPr/>
          <a:lstStyle/>
          <a:p>
            <a:r>
              <a:rPr lang="en-IE"/>
              <a:t>This presentation is for information purposes only and is not to be circulated or disseminated without the prior consent of ESB Networks’ Public Safety Manager.</a:t>
            </a:r>
          </a:p>
          <a:p>
            <a:endParaRPr lang="en-IE" dirty="0"/>
          </a:p>
        </p:txBody>
      </p:sp>
      <p:sp>
        <p:nvSpPr>
          <p:cNvPr id="5" name="Rectangle 4">
            <a:extLst>
              <a:ext uri="{FF2B5EF4-FFF2-40B4-BE49-F238E27FC236}">
                <a16:creationId xmlns:a16="http://schemas.microsoft.com/office/drawing/2014/main" id="{DB35F822-2D2C-A9E4-C630-BEBC6D5A5385}"/>
              </a:ext>
            </a:extLst>
          </p:cNvPr>
          <p:cNvSpPr/>
          <p:nvPr/>
        </p:nvSpPr>
        <p:spPr>
          <a:xfrm>
            <a:off x="6096000" y="5045725"/>
            <a:ext cx="1296318" cy="73813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628506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5E69CE-FEA6-421F-A847-EF68C75FAFD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23349" y="2022748"/>
            <a:ext cx="6145301" cy="2432515"/>
          </a:xfrm>
          <a:prstGeom prst="rect">
            <a:avLst/>
          </a:prstGeom>
        </p:spPr>
      </p:pic>
    </p:spTree>
    <p:extLst>
      <p:ext uri="{BB962C8B-B14F-4D97-AF65-F5344CB8AC3E}">
        <p14:creationId xmlns:p14="http://schemas.microsoft.com/office/powerpoint/2010/main" val="1310018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1A9AC4F-B84E-4BED-AC03-E5A1F2375053}"/>
              </a:ext>
            </a:extLst>
          </p:cNvPr>
          <p:cNvSpPr txBox="1"/>
          <p:nvPr/>
        </p:nvSpPr>
        <p:spPr>
          <a:xfrm>
            <a:off x="476719" y="1169813"/>
            <a:ext cx="6749981" cy="5909310"/>
          </a:xfrm>
          <a:prstGeom prst="rect">
            <a:avLst/>
          </a:prstGeom>
          <a:noFill/>
        </p:spPr>
        <p:txBody>
          <a:bodyPr wrap="square">
            <a:spAutoFit/>
          </a:bodyPr>
          <a:lstStyle/>
          <a:p>
            <a:pPr algn="ctr"/>
            <a:r>
              <a:rPr lang="en-GB" b="1" dirty="0">
                <a:solidFill>
                  <a:srgbClr val="FF0000"/>
                </a:solidFill>
                <a:latin typeface="Calibri" panose="020F0502020204030204" pitchFamily="34" charset="0"/>
                <a:cs typeface="Times New Roman" panose="02020603050405020304" pitchFamily="18" charset="0"/>
              </a:rPr>
              <a:t>Coming in contact with overhead or underground electricity wires or cables is extremely dangerous. The power of electricity is such that any accidental contact or even coming close will result in serious injury can be fatal. </a:t>
            </a:r>
          </a:p>
          <a:p>
            <a:pPr marL="285750" indent="-285750">
              <a:buFont typeface="Arial" panose="020B0604020202020204" pitchFamily="34" charset="0"/>
              <a:buChar char="•"/>
            </a:pPr>
            <a:endParaRPr lang="en-GB" dirty="0">
              <a:latin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dirty="0">
                <a:latin typeface="Calibri" panose="020F0502020204030204" pitchFamily="34" charset="0"/>
                <a:cs typeface="Times New Roman" panose="02020603050405020304" pitchFamily="18" charset="0"/>
              </a:rPr>
              <a:t>Compliance with the Health and Safety Authority Approved Codes of Practice in conjunction with your own documented safe systems of work will keep you and your fellow construction workers safe. </a:t>
            </a:r>
          </a:p>
          <a:p>
            <a:pPr marL="285750" indent="-285750">
              <a:buFont typeface="Arial" panose="020B0604020202020204" pitchFamily="34" charset="0"/>
              <a:buChar char="•"/>
            </a:pPr>
            <a:endParaRPr lang="en-IE" dirty="0">
              <a:latin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IE" dirty="0">
                <a:latin typeface="Calibri" panose="020F0502020204030204" pitchFamily="34" charset="0"/>
                <a:cs typeface="Times New Roman" panose="02020603050405020304" pitchFamily="18" charset="0"/>
              </a:rPr>
              <a:t>The  Codes of Practice are comprehensive safety documents which require that you understand all requirements and that you implement all the necessary controls to ensure the risk from the overhead and underground electricity network is managed effectively. </a:t>
            </a:r>
          </a:p>
          <a:p>
            <a:pPr marL="285750" indent="-285750">
              <a:buFont typeface="Arial" panose="020B0604020202020204" pitchFamily="34" charset="0"/>
              <a:buChar char="•"/>
            </a:pPr>
            <a:endParaRPr lang="en-IE"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IE" sz="1800" dirty="0">
                <a:effectLst/>
                <a:latin typeface="Calibri" panose="020F0502020204030204" pitchFamily="34" charset="0"/>
                <a:ea typeface="Calibri" panose="020F0502020204030204" pitchFamily="34" charset="0"/>
                <a:cs typeface="Times New Roman" panose="02020603050405020304" pitchFamily="18" charset="0"/>
              </a:rPr>
              <a:t>For further safety information to help you stay safe and avoid the dangers of electricity please refe</a:t>
            </a:r>
            <a:r>
              <a:rPr lang="en-IE" dirty="0">
                <a:latin typeface="Calibri" panose="020F0502020204030204" pitchFamily="34" charset="0"/>
                <a:ea typeface="Calibri" panose="020F0502020204030204" pitchFamily="34" charset="0"/>
                <a:cs typeface="Times New Roman" panose="02020603050405020304" pitchFamily="18" charset="0"/>
              </a:rPr>
              <a:t>r </a:t>
            </a:r>
            <a:r>
              <a:rPr lang="en-IE" sz="1800" u="sng"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hlinkClick r:id="rId2"/>
              </a:rPr>
              <a:t>www.esbnetworks/stayingsafe</a:t>
            </a:r>
            <a:r>
              <a:rPr lang="en-IE" sz="1800" u="sng"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sz="180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endParaRPr lang="en-IE" dirty="0"/>
          </a:p>
          <a:p>
            <a:endParaRPr lang="en-IE" dirty="0"/>
          </a:p>
          <a:p>
            <a:endParaRPr lang="en-IE" dirty="0"/>
          </a:p>
        </p:txBody>
      </p:sp>
      <p:sp>
        <p:nvSpPr>
          <p:cNvPr id="2" name="Title 1"/>
          <p:cNvSpPr>
            <a:spLocks noGrp="1"/>
          </p:cNvSpPr>
          <p:nvPr>
            <p:ph type="title"/>
          </p:nvPr>
        </p:nvSpPr>
        <p:spPr>
          <a:xfrm>
            <a:off x="491290" y="199891"/>
            <a:ext cx="9457169" cy="711736"/>
          </a:xfrm>
        </p:spPr>
        <p:txBody>
          <a:bodyPr/>
          <a:lstStyle/>
          <a:p>
            <a:r>
              <a:rPr lang="en-GB" sz="2400" dirty="0"/>
              <a:t>Avoiding the Dangers of Electricity – Compliance is Key</a:t>
            </a:r>
            <a:endParaRPr lang="en-IE" sz="2400" dirty="0"/>
          </a:p>
        </p:txBody>
      </p:sp>
      <p:pic>
        <p:nvPicPr>
          <p:cNvPr id="8" name="Picture 7">
            <a:extLst>
              <a:ext uri="{FF2B5EF4-FFF2-40B4-BE49-F238E27FC236}">
                <a16:creationId xmlns:a16="http://schemas.microsoft.com/office/drawing/2014/main" id="{F2D1C407-7C4B-4FD9-BDF3-16B9601665E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44003" y="1281724"/>
            <a:ext cx="2214046" cy="3147057"/>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C637A966-2A99-4BAA-97E1-23880C3EF52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85750" y="3066456"/>
            <a:ext cx="2310789" cy="31470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55647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290" y="199891"/>
            <a:ext cx="9457169" cy="711736"/>
          </a:xfrm>
        </p:spPr>
        <p:txBody>
          <a:bodyPr/>
          <a:lstStyle/>
          <a:p>
            <a:r>
              <a:rPr lang="en-GB" sz="2400" dirty="0"/>
              <a:t>Roles and Responsibilities &amp; Practical Advice</a:t>
            </a:r>
            <a:endParaRPr lang="en-IE" sz="2400" dirty="0"/>
          </a:p>
        </p:txBody>
      </p:sp>
      <p:pic>
        <p:nvPicPr>
          <p:cNvPr id="8" name="Picture 7">
            <a:extLst>
              <a:ext uri="{FF2B5EF4-FFF2-40B4-BE49-F238E27FC236}">
                <a16:creationId xmlns:a16="http://schemas.microsoft.com/office/drawing/2014/main" id="{F2D1C407-7C4B-4FD9-BDF3-16B9601665E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4722" y="1228817"/>
            <a:ext cx="2144201" cy="3047778"/>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71A9AC4F-B84E-4BED-AC03-E5A1F2375053}"/>
              </a:ext>
            </a:extLst>
          </p:cNvPr>
          <p:cNvSpPr txBox="1"/>
          <p:nvPr/>
        </p:nvSpPr>
        <p:spPr>
          <a:xfrm>
            <a:off x="4950728" y="911627"/>
            <a:ext cx="6749981" cy="5632311"/>
          </a:xfrm>
          <a:prstGeom prst="rect">
            <a:avLst/>
          </a:prstGeom>
          <a:noFill/>
        </p:spPr>
        <p:txBody>
          <a:bodyPr wrap="square">
            <a:spAutoFit/>
          </a:bodyPr>
          <a:lstStyle/>
          <a:p>
            <a:pPr marL="285750" indent="-285750">
              <a:buFont typeface="Arial" panose="020B0604020202020204" pitchFamily="34" charset="0"/>
              <a:buChar char="•"/>
            </a:pPr>
            <a:endParaRPr lang="en-IE" dirty="0"/>
          </a:p>
          <a:p>
            <a:pPr marL="285750" indent="-285750">
              <a:buFont typeface="Arial" panose="020B0604020202020204" pitchFamily="34" charset="0"/>
              <a:buChar char="•"/>
            </a:pPr>
            <a:r>
              <a:rPr lang="en-IE" dirty="0"/>
              <a:t>Sets out statutory requirements</a:t>
            </a:r>
          </a:p>
          <a:p>
            <a:pPr marL="285750" indent="-285750">
              <a:buFont typeface="Arial" panose="020B0604020202020204" pitchFamily="34" charset="0"/>
              <a:buChar char="•"/>
            </a:pPr>
            <a:endParaRPr lang="en-IE" dirty="0"/>
          </a:p>
          <a:p>
            <a:pPr marL="285750" indent="-285750">
              <a:buFont typeface="Arial" panose="020B0604020202020204" pitchFamily="34" charset="0"/>
              <a:buChar char="•"/>
            </a:pPr>
            <a:r>
              <a:rPr lang="en-IE" dirty="0"/>
              <a:t>Gives practical advice to plant and machinery drivers and operators to avoid coming into contact with overhead electricity lines and underground services</a:t>
            </a:r>
          </a:p>
          <a:p>
            <a:pPr marL="285750" indent="-285750">
              <a:buFont typeface="Arial" panose="020B0604020202020204" pitchFamily="34" charset="0"/>
              <a:buChar char="•"/>
            </a:pPr>
            <a:endParaRPr lang="en-IE" dirty="0"/>
          </a:p>
          <a:p>
            <a:pPr marL="285750" indent="-285750">
              <a:buFont typeface="Arial" panose="020B0604020202020204" pitchFamily="34" charset="0"/>
              <a:buChar char="•"/>
            </a:pPr>
            <a:r>
              <a:rPr lang="en-IE" dirty="0"/>
              <a:t>Safe System of Work</a:t>
            </a:r>
          </a:p>
          <a:p>
            <a:pPr marL="285750" indent="-285750">
              <a:buFont typeface="Arial" panose="020B0604020202020204" pitchFamily="34" charset="0"/>
              <a:buChar char="•"/>
            </a:pPr>
            <a:endParaRPr lang="en-IE" dirty="0"/>
          </a:p>
          <a:p>
            <a:pPr marL="285750" indent="-285750">
              <a:buFont typeface="Arial" panose="020B0604020202020204" pitchFamily="34" charset="0"/>
              <a:buChar char="•"/>
            </a:pPr>
            <a:r>
              <a:rPr lang="en-IE" dirty="0"/>
              <a:t>Remember the importance of carrying out a risk assessment / SSWP for all work. Consider the hazard of electricity</a:t>
            </a:r>
          </a:p>
          <a:p>
            <a:pPr marL="285750" indent="-285750">
              <a:buFont typeface="Arial" panose="020B0604020202020204" pitchFamily="34" charset="0"/>
              <a:buChar char="•"/>
            </a:pPr>
            <a:endParaRPr lang="en-IE" dirty="0"/>
          </a:p>
          <a:p>
            <a:pPr marL="285750" indent="-285750">
              <a:buFont typeface="Arial" panose="020B0604020202020204" pitchFamily="34" charset="0"/>
              <a:buChar char="•"/>
            </a:pPr>
            <a:r>
              <a:rPr lang="en-IE" dirty="0"/>
              <a:t>Always refer to Your Company documentation </a:t>
            </a:r>
          </a:p>
          <a:p>
            <a:endParaRPr lang="en-IE" dirty="0"/>
          </a:p>
          <a:p>
            <a:pPr marL="285750" indent="-285750">
              <a:buFont typeface="Arial" panose="020B0604020202020204" pitchFamily="34" charset="0"/>
              <a:buChar char="•"/>
            </a:pPr>
            <a:r>
              <a:rPr lang="en-IE" dirty="0"/>
              <a:t>If an electricity cable, telecommunications cable, gas pipeline or water main suffers any impact or any damage, however slight, the incident must be reported to the network operator without any undue delay. </a:t>
            </a:r>
          </a:p>
          <a:p>
            <a:pPr marL="285750" indent="-285750">
              <a:buFont typeface="Arial" panose="020B0604020202020204" pitchFamily="34" charset="0"/>
              <a:buChar char="•"/>
            </a:pPr>
            <a:endParaRPr lang="en-IE" dirty="0"/>
          </a:p>
          <a:p>
            <a:endParaRPr lang="en-IE" dirty="0"/>
          </a:p>
        </p:txBody>
      </p:sp>
      <p:pic>
        <p:nvPicPr>
          <p:cNvPr id="6" name="Picture 5">
            <a:extLst>
              <a:ext uri="{FF2B5EF4-FFF2-40B4-BE49-F238E27FC236}">
                <a16:creationId xmlns:a16="http://schemas.microsoft.com/office/drawing/2014/main" id="{C637A966-2A99-4BAA-97E1-23880C3EF52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55383" y="3000168"/>
            <a:ext cx="2237890" cy="3047778"/>
          </a:xfrm>
          <a:prstGeom prst="rect">
            <a:avLst/>
          </a:prstGeom>
          <a:ln>
            <a:noFill/>
          </a:ln>
          <a:effectLst>
            <a:outerShdw blurRad="292100" dist="139700" dir="2700000" algn="tl" rotWithShape="0">
              <a:srgbClr val="333333">
                <a:alpha val="65000"/>
              </a:srgbClr>
            </a:outerShdw>
          </a:effectLst>
        </p:spPr>
      </p:pic>
      <p:sp>
        <p:nvSpPr>
          <p:cNvPr id="3" name="Footer Placeholder 2">
            <a:extLst>
              <a:ext uri="{FF2B5EF4-FFF2-40B4-BE49-F238E27FC236}">
                <a16:creationId xmlns:a16="http://schemas.microsoft.com/office/drawing/2014/main" id="{FF6731DE-3A00-42AD-A6E9-52B33E09A611}"/>
              </a:ext>
            </a:extLst>
          </p:cNvPr>
          <p:cNvSpPr>
            <a:spLocks noGrp="1"/>
          </p:cNvSpPr>
          <p:nvPr>
            <p:ph type="ftr" sz="quarter" idx="15"/>
          </p:nvPr>
        </p:nvSpPr>
        <p:spPr/>
        <p:txBody>
          <a:bodyPr/>
          <a:lstStyle/>
          <a:p>
            <a:r>
              <a:rPr lang="en-IE"/>
              <a:t>This presentation is for information purposes only and is not to be circulated or disseminated without the prior consent of ESB Networks’ Public Safety Manager.</a:t>
            </a:r>
          </a:p>
          <a:p>
            <a:endParaRPr lang="en-IE" dirty="0"/>
          </a:p>
        </p:txBody>
      </p:sp>
    </p:spTree>
    <p:extLst>
      <p:ext uri="{BB962C8B-B14F-4D97-AF65-F5344CB8AC3E}">
        <p14:creationId xmlns:p14="http://schemas.microsoft.com/office/powerpoint/2010/main" val="1680685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Poor Construction Practices Put You At Risk</a:t>
            </a:r>
            <a:endParaRPr lang="en-IE" dirty="0"/>
          </a:p>
        </p:txBody>
      </p:sp>
      <p:pic>
        <p:nvPicPr>
          <p:cNvPr id="10" name="Picture 9">
            <a:extLst>
              <a:ext uri="{FF2B5EF4-FFF2-40B4-BE49-F238E27FC236}">
                <a16:creationId xmlns:a16="http://schemas.microsoft.com/office/drawing/2014/main" id="{1DE9CF44-2A26-4762-9EBF-D300C02B3715}"/>
              </a:ext>
            </a:extLst>
          </p:cNvPr>
          <p:cNvPicPr>
            <a:picLocks noChangeAspect="1"/>
          </p:cNvPicPr>
          <p:nvPr/>
        </p:nvPicPr>
        <p:blipFill>
          <a:blip r:embed="rId2"/>
          <a:stretch>
            <a:fillRect/>
          </a:stretch>
        </p:blipFill>
        <p:spPr>
          <a:xfrm>
            <a:off x="605020" y="1163652"/>
            <a:ext cx="2533650" cy="1981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7" name="AutoShape 4">
            <a:extLst>
              <a:ext uri="{FF2B5EF4-FFF2-40B4-BE49-F238E27FC236}">
                <a16:creationId xmlns:a16="http://schemas.microsoft.com/office/drawing/2014/main" id="{54D9E630-8215-4050-A017-951D063EE0D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20" name="Picture 19">
            <a:extLst>
              <a:ext uri="{FF2B5EF4-FFF2-40B4-BE49-F238E27FC236}">
                <a16:creationId xmlns:a16="http://schemas.microsoft.com/office/drawing/2014/main" id="{7235B6FE-27EE-4C2E-8C88-30501F6676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5020" y="3791555"/>
            <a:ext cx="3334133" cy="2500600"/>
          </a:xfrm>
          <a:prstGeom prst="rect">
            <a:avLst/>
          </a:prstGeom>
        </p:spPr>
      </p:pic>
      <p:pic>
        <p:nvPicPr>
          <p:cNvPr id="1026" name="x_Picture 4">
            <a:extLst>
              <a:ext uri="{FF2B5EF4-FFF2-40B4-BE49-F238E27FC236}">
                <a16:creationId xmlns:a16="http://schemas.microsoft.com/office/drawing/2014/main" id="{9986CD38-7091-CBF8-9300-F02BB39B259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92369" y="1112809"/>
            <a:ext cx="1862340" cy="248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A03AB8D9-57D0-470F-B9B0-59E47DF8136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96245" y="1091536"/>
            <a:ext cx="2005932" cy="2510640"/>
          </a:xfrm>
          <a:prstGeom prst="rect">
            <a:avLst/>
          </a:prstGeom>
        </p:spPr>
      </p:pic>
      <p:pic>
        <p:nvPicPr>
          <p:cNvPr id="3" name="Content Placeholder 7">
            <a:extLst>
              <a:ext uri="{FF2B5EF4-FFF2-40B4-BE49-F238E27FC236}">
                <a16:creationId xmlns:a16="http://schemas.microsoft.com/office/drawing/2014/main" id="{B7B8CADA-07B2-3F67-2B9B-BEC49B75F40F}"/>
              </a:ext>
            </a:extLst>
          </p:cNvPr>
          <p:cNvPicPr>
            <a:picLocks noGrp="1" noChangeAspect="1"/>
          </p:cNvPicPr>
          <p:nvPr>
            <p:ph sz="quarter" idx="13"/>
          </p:nvPr>
        </p:nvPicPr>
        <p:blipFill>
          <a:blip r:embed="rId6" cstate="email">
            <a:extLst>
              <a:ext uri="{28A0092B-C50C-407E-A947-70E740481C1C}">
                <a14:useLocalDpi xmlns:a14="http://schemas.microsoft.com/office/drawing/2010/main"/>
              </a:ext>
            </a:extLst>
          </a:blip>
          <a:stretch>
            <a:fillRect/>
          </a:stretch>
        </p:blipFill>
        <p:spPr>
          <a:xfrm>
            <a:off x="4722303" y="3791555"/>
            <a:ext cx="3338261" cy="2510639"/>
          </a:xfrm>
          <a:prstGeom prst="rect">
            <a:avLst/>
          </a:prstGeom>
        </p:spPr>
      </p:pic>
      <p:sp>
        <p:nvSpPr>
          <p:cNvPr id="5" name="AutoShape 2">
            <a:extLst>
              <a:ext uri="{FF2B5EF4-FFF2-40B4-BE49-F238E27FC236}">
                <a16:creationId xmlns:a16="http://schemas.microsoft.com/office/drawing/2014/main" id="{4E22FF6C-FE59-7A72-EBEB-8615F664ECC3}"/>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12" name="Picture 11" descr="A crane with a power line&#10;&#10;Description automatically generated with medium confidence">
            <a:extLst>
              <a:ext uri="{FF2B5EF4-FFF2-40B4-BE49-F238E27FC236}">
                <a16:creationId xmlns:a16="http://schemas.microsoft.com/office/drawing/2014/main" id="{15A9FD29-5183-4661-F21F-C5E6A7DA4DE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843712" y="3733800"/>
            <a:ext cx="2630267" cy="2500600"/>
          </a:xfrm>
          <a:prstGeom prst="rect">
            <a:avLst/>
          </a:prstGeom>
        </p:spPr>
      </p:pic>
      <p:pic>
        <p:nvPicPr>
          <p:cNvPr id="14" name="Picture 13">
            <a:extLst>
              <a:ext uri="{FF2B5EF4-FFF2-40B4-BE49-F238E27FC236}">
                <a16:creationId xmlns:a16="http://schemas.microsoft.com/office/drawing/2014/main" id="{3ACA3AFE-900C-4792-BBF4-CAFECBD0434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843713" y="1062620"/>
            <a:ext cx="2630267" cy="2562476"/>
          </a:xfrm>
          <a:prstGeom prst="rect">
            <a:avLst/>
          </a:prstGeom>
        </p:spPr>
      </p:pic>
    </p:spTree>
    <p:extLst>
      <p:ext uri="{BB962C8B-B14F-4D97-AF65-F5344CB8AC3E}">
        <p14:creationId xmlns:p14="http://schemas.microsoft.com/office/powerpoint/2010/main" val="1252637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33724-1D0F-4992-BA7B-D459894E40AF}"/>
              </a:ext>
            </a:extLst>
          </p:cNvPr>
          <p:cNvSpPr>
            <a:spLocks noGrp="1"/>
          </p:cNvSpPr>
          <p:nvPr>
            <p:ph type="title"/>
          </p:nvPr>
        </p:nvSpPr>
        <p:spPr/>
        <p:txBody>
          <a:bodyPr/>
          <a:lstStyle/>
          <a:p>
            <a:r>
              <a:rPr lang="en-IE" dirty="0"/>
              <a:t>Remember these 5 Steps to Staying safe</a:t>
            </a:r>
          </a:p>
        </p:txBody>
      </p:sp>
      <p:sp>
        <p:nvSpPr>
          <p:cNvPr id="3" name="Footer Placeholder 2">
            <a:extLst>
              <a:ext uri="{FF2B5EF4-FFF2-40B4-BE49-F238E27FC236}">
                <a16:creationId xmlns:a16="http://schemas.microsoft.com/office/drawing/2014/main" id="{F8FAF3D7-4775-4C0E-B70E-11A49972DD96}"/>
              </a:ext>
            </a:extLst>
          </p:cNvPr>
          <p:cNvSpPr>
            <a:spLocks noGrp="1"/>
          </p:cNvSpPr>
          <p:nvPr>
            <p:ph type="ftr" sz="quarter" idx="15"/>
          </p:nvPr>
        </p:nvSpPr>
        <p:spPr/>
        <p:txBody>
          <a:bodyPr/>
          <a:lstStyle/>
          <a:p>
            <a:r>
              <a:rPr lang="en-IE"/>
              <a:t>This presentation is for information purposes only and is not to be circulated or disseminated without the prior consent of ESB Networks’ Public Safety Manager.</a:t>
            </a:r>
          </a:p>
          <a:p>
            <a:endParaRPr lang="en-IE" dirty="0"/>
          </a:p>
        </p:txBody>
      </p:sp>
      <p:grpSp>
        <p:nvGrpSpPr>
          <p:cNvPr id="9" name="Group 8">
            <a:extLst>
              <a:ext uri="{FF2B5EF4-FFF2-40B4-BE49-F238E27FC236}">
                <a16:creationId xmlns:a16="http://schemas.microsoft.com/office/drawing/2014/main" id="{C31429BA-A1C8-4A4E-8EA2-F523DBC78890}"/>
              </a:ext>
            </a:extLst>
          </p:cNvPr>
          <p:cNvGrpSpPr/>
          <p:nvPr/>
        </p:nvGrpSpPr>
        <p:grpSpPr>
          <a:xfrm>
            <a:off x="491290" y="1163944"/>
            <a:ext cx="11209420" cy="5072323"/>
            <a:chOff x="547587" y="1184493"/>
            <a:chExt cx="11209420" cy="5072323"/>
          </a:xfrm>
        </p:grpSpPr>
        <p:pic>
          <p:nvPicPr>
            <p:cNvPr id="5" name="Picture 4">
              <a:extLst>
                <a:ext uri="{FF2B5EF4-FFF2-40B4-BE49-F238E27FC236}">
                  <a16:creationId xmlns:a16="http://schemas.microsoft.com/office/drawing/2014/main" id="{87434D13-4D80-4090-ACA7-3F29F5C05F31}"/>
                </a:ext>
              </a:extLst>
            </p:cNvPr>
            <p:cNvPicPr>
              <a:picLocks noChangeAspect="1"/>
            </p:cNvPicPr>
            <p:nvPr/>
          </p:nvPicPr>
          <p:blipFill>
            <a:blip r:embed="rId2"/>
            <a:stretch>
              <a:fillRect/>
            </a:stretch>
          </p:blipFill>
          <p:spPr>
            <a:xfrm>
              <a:off x="6096000" y="1184493"/>
              <a:ext cx="5661007" cy="5072323"/>
            </a:xfrm>
            <a:prstGeom prst="rect">
              <a:avLst/>
            </a:prstGeom>
          </p:spPr>
        </p:pic>
        <p:pic>
          <p:nvPicPr>
            <p:cNvPr id="8" name="Picture 7">
              <a:extLst>
                <a:ext uri="{FF2B5EF4-FFF2-40B4-BE49-F238E27FC236}">
                  <a16:creationId xmlns:a16="http://schemas.microsoft.com/office/drawing/2014/main" id="{99C18E60-0A89-472D-BA15-9E606DA0B842}"/>
                </a:ext>
              </a:extLst>
            </p:cNvPr>
            <p:cNvPicPr>
              <a:picLocks noChangeAspect="1"/>
            </p:cNvPicPr>
            <p:nvPr/>
          </p:nvPicPr>
          <p:blipFill>
            <a:blip r:embed="rId3"/>
            <a:stretch>
              <a:fillRect/>
            </a:stretch>
          </p:blipFill>
          <p:spPr>
            <a:xfrm>
              <a:off x="547587" y="1184493"/>
              <a:ext cx="5548413" cy="5072323"/>
            </a:xfrm>
            <a:prstGeom prst="rect">
              <a:avLst/>
            </a:prstGeom>
          </p:spPr>
        </p:pic>
      </p:grpSp>
    </p:spTree>
    <p:extLst>
      <p:ext uri="{BB962C8B-B14F-4D97-AF65-F5344CB8AC3E}">
        <p14:creationId xmlns:p14="http://schemas.microsoft.com/office/powerpoint/2010/main" val="628832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C9EEC-6E73-4CA1-B7FB-2171AFB47705}"/>
              </a:ext>
            </a:extLst>
          </p:cNvPr>
          <p:cNvSpPr>
            <a:spLocks noGrp="1"/>
          </p:cNvSpPr>
          <p:nvPr>
            <p:ph type="title"/>
          </p:nvPr>
        </p:nvSpPr>
        <p:spPr/>
        <p:txBody>
          <a:bodyPr/>
          <a:lstStyle/>
          <a:p>
            <a:r>
              <a:rPr lang="en-IE"/>
              <a:t>Do You Know What lies Below?</a:t>
            </a:r>
          </a:p>
        </p:txBody>
      </p:sp>
      <p:sp>
        <p:nvSpPr>
          <p:cNvPr id="10" name="TextBox 9">
            <a:extLst>
              <a:ext uri="{FF2B5EF4-FFF2-40B4-BE49-F238E27FC236}">
                <a16:creationId xmlns:a16="http://schemas.microsoft.com/office/drawing/2014/main" id="{C4E36C4C-5C62-4350-9E61-CF3894C96E09}"/>
              </a:ext>
            </a:extLst>
          </p:cNvPr>
          <p:cNvSpPr txBox="1"/>
          <p:nvPr/>
        </p:nvSpPr>
        <p:spPr>
          <a:xfrm>
            <a:off x="4463413" y="1182231"/>
            <a:ext cx="7340040" cy="5016758"/>
          </a:xfrm>
          <a:prstGeom prst="rect">
            <a:avLst/>
          </a:prstGeom>
          <a:noFill/>
        </p:spPr>
        <p:txBody>
          <a:bodyPr wrap="square" rtlCol="0">
            <a:spAutoFit/>
          </a:bodyPr>
          <a:lstStyle/>
          <a:p>
            <a:pPr marL="285750" indent="-285750">
              <a:buFont typeface="Arial" panose="020B0604020202020204" pitchFamily="34" charset="0"/>
              <a:buChar char="•"/>
            </a:pPr>
            <a:r>
              <a:rPr lang="en-IE" sz="1600" dirty="0">
                <a:latin typeface="St Ryde Bold" panose="02000503020000020003"/>
              </a:rPr>
              <a:t>You should always check the area for signs that might suggest the presence of service cables and use a cable locator and safe digging practice</a:t>
            </a:r>
          </a:p>
          <a:p>
            <a:pPr marL="285750" indent="-285750">
              <a:buFont typeface="Arial" panose="020B0604020202020204" pitchFamily="34" charset="0"/>
              <a:buChar char="•"/>
            </a:pPr>
            <a:endParaRPr lang="en-IE" sz="1600" dirty="0">
              <a:latin typeface="St Ryde Bold" panose="02000503020000020003"/>
            </a:endParaRPr>
          </a:p>
          <a:p>
            <a:pPr marL="285750" indent="-285750">
              <a:buFont typeface="Arial" panose="020B0604020202020204" pitchFamily="34" charset="0"/>
              <a:buChar char="•"/>
            </a:pPr>
            <a:r>
              <a:rPr lang="en-IE" sz="1600" dirty="0">
                <a:latin typeface="St Ryde Bold" panose="02000503020000020003"/>
              </a:rPr>
              <a:t>Always assume that there are more buried cables present than you have located. </a:t>
            </a:r>
          </a:p>
          <a:p>
            <a:pPr marL="285750" indent="-285750">
              <a:buFont typeface="Arial" panose="020B0604020202020204" pitchFamily="34" charset="0"/>
              <a:buChar char="•"/>
            </a:pPr>
            <a:endParaRPr lang="en-IE" sz="1600" dirty="0">
              <a:latin typeface="St Ryde Bold" panose="02000503020000020003"/>
            </a:endParaRPr>
          </a:p>
          <a:p>
            <a:pPr marL="285750" indent="-285750">
              <a:buFont typeface="Arial" panose="020B0604020202020204" pitchFamily="34" charset="0"/>
              <a:buChar char="•"/>
            </a:pPr>
            <a:r>
              <a:rPr lang="en-IE" sz="1600" dirty="0">
                <a:latin typeface="St Ryde Bold" panose="02000503020000020003"/>
              </a:rPr>
              <a:t>Remember that service cables and public lighting cables may not be shown on the map. </a:t>
            </a:r>
          </a:p>
          <a:p>
            <a:pPr marL="285750" indent="-285750">
              <a:buFont typeface="Arial" panose="020B0604020202020204" pitchFamily="34" charset="0"/>
              <a:buChar char="•"/>
            </a:pPr>
            <a:endParaRPr lang="en-IE" sz="1600" dirty="0">
              <a:latin typeface="St Ryde Bold" panose="02000503020000020003"/>
            </a:endParaRPr>
          </a:p>
          <a:p>
            <a:pPr marL="285750" indent="-285750">
              <a:buFont typeface="Arial" panose="020B0604020202020204" pitchFamily="34" charset="0"/>
              <a:buChar char="•"/>
            </a:pPr>
            <a:r>
              <a:rPr lang="en-IE" sz="1600" dirty="0">
                <a:latin typeface="St Ryde Bold" panose="02000503020000020003"/>
              </a:rPr>
              <a:t>Always be aware that the depth of cover may be very shallow and that there may be no bricks, warning tape or other protection in place. </a:t>
            </a:r>
            <a:r>
              <a:rPr lang="en-IE" sz="1600" b="1" dirty="0">
                <a:solidFill>
                  <a:srgbClr val="FF0000"/>
                </a:solidFill>
                <a:latin typeface="St Ryde Bold" panose="02000503020000020003"/>
              </a:rPr>
              <a:t>Some cables may be found at very shallow depths.</a:t>
            </a:r>
          </a:p>
          <a:p>
            <a:pPr marL="285750" indent="-285750">
              <a:buFont typeface="Arial" panose="020B0604020202020204" pitchFamily="34" charset="0"/>
              <a:buChar char="•"/>
            </a:pPr>
            <a:endParaRPr lang="en-IE" sz="1600" dirty="0">
              <a:latin typeface="St Ryde Bold" panose="02000503020000020003"/>
            </a:endParaRPr>
          </a:p>
          <a:p>
            <a:pPr marL="285750" indent="-285750">
              <a:buFont typeface="Arial" panose="020B0604020202020204" pitchFamily="34" charset="0"/>
              <a:buChar char="•"/>
            </a:pPr>
            <a:r>
              <a:rPr lang="en-IE" sz="1600" dirty="0">
                <a:latin typeface="St Ryde Bold" panose="02000503020000020003"/>
              </a:rPr>
              <a:t>Look out for any indication of other services such as gas, water, etc.</a:t>
            </a:r>
            <a:r>
              <a:rPr lang="en-IE" sz="1600" dirty="0"/>
              <a:t> </a:t>
            </a:r>
          </a:p>
          <a:p>
            <a:pPr marL="285750" indent="-285750">
              <a:buFont typeface="Arial" panose="020B0604020202020204" pitchFamily="34" charset="0"/>
              <a:buChar char="•"/>
            </a:pPr>
            <a:endParaRPr lang="en-IE" sz="1600" dirty="0"/>
          </a:p>
          <a:p>
            <a:pPr marL="285750" indent="-285750">
              <a:buFont typeface="Arial" panose="020B0604020202020204" pitchFamily="34" charset="0"/>
              <a:buChar char="•"/>
            </a:pPr>
            <a:r>
              <a:rPr lang="en-IE" sz="1600" dirty="0">
                <a:latin typeface="St Ryde Bold" panose="02000503020000020003"/>
              </a:rPr>
              <a:t>Mark cable position on the ground. You should make the position of all cables located on the ground using waterproof paint or crayon.</a:t>
            </a:r>
          </a:p>
          <a:p>
            <a:endParaRPr lang="en-IE" sz="1600" dirty="0">
              <a:latin typeface="St Ryde Bold" panose="02000503020000020003"/>
            </a:endParaRPr>
          </a:p>
          <a:p>
            <a:pPr marL="285750" indent="-285750">
              <a:buFont typeface="Arial" panose="020B0604020202020204" pitchFamily="34" charset="0"/>
              <a:buChar char="•"/>
            </a:pPr>
            <a:r>
              <a:rPr lang="en-GB" sz="1600" dirty="0">
                <a:latin typeface="St Ryde Bold" panose="02000503020000020003"/>
              </a:rPr>
              <a:t>If an electricity cable, telecommunications cable, gas pipeline or water main suffers any impact or any damage, however slight, the incident must be reported to the network operator without any undue delay. </a:t>
            </a:r>
            <a:endParaRPr lang="en-IE" sz="1600" dirty="0">
              <a:latin typeface="St Ryde Bold" panose="02000503020000020003"/>
            </a:endParaRPr>
          </a:p>
        </p:txBody>
      </p:sp>
      <p:grpSp>
        <p:nvGrpSpPr>
          <p:cNvPr id="14" name="Group 13">
            <a:extLst>
              <a:ext uri="{FF2B5EF4-FFF2-40B4-BE49-F238E27FC236}">
                <a16:creationId xmlns:a16="http://schemas.microsoft.com/office/drawing/2014/main" id="{05CFA4FE-3F2F-4356-8270-5D5BA6F40DB8}"/>
              </a:ext>
            </a:extLst>
          </p:cNvPr>
          <p:cNvGrpSpPr/>
          <p:nvPr/>
        </p:nvGrpSpPr>
        <p:grpSpPr>
          <a:xfrm>
            <a:off x="388547" y="1775800"/>
            <a:ext cx="3906051" cy="3935764"/>
            <a:chOff x="821782" y="1931542"/>
            <a:chExt cx="3124200" cy="3200400"/>
          </a:xfrm>
        </p:grpSpPr>
        <p:pic>
          <p:nvPicPr>
            <p:cNvPr id="13" name="Picture 12">
              <a:extLst>
                <a:ext uri="{FF2B5EF4-FFF2-40B4-BE49-F238E27FC236}">
                  <a16:creationId xmlns:a16="http://schemas.microsoft.com/office/drawing/2014/main" id="{E349C8F1-A320-4EB2-ABF5-1F275328639D}"/>
                </a:ext>
              </a:extLst>
            </p:cNvPr>
            <p:cNvPicPr>
              <a:picLocks noChangeAspect="1"/>
            </p:cNvPicPr>
            <p:nvPr/>
          </p:nvPicPr>
          <p:blipFill>
            <a:blip r:embed="rId2"/>
            <a:stretch>
              <a:fillRect/>
            </a:stretch>
          </p:blipFill>
          <p:spPr>
            <a:xfrm>
              <a:off x="821782" y="1931542"/>
              <a:ext cx="3124200" cy="3200400"/>
            </a:xfrm>
            <a:prstGeom prst="rect">
              <a:avLst/>
            </a:prstGeom>
          </p:spPr>
        </p:pic>
        <p:sp>
          <p:nvSpPr>
            <p:cNvPr id="5" name="TextBox 4">
              <a:extLst>
                <a:ext uri="{FF2B5EF4-FFF2-40B4-BE49-F238E27FC236}">
                  <a16:creationId xmlns:a16="http://schemas.microsoft.com/office/drawing/2014/main" id="{EF401BAE-B281-44A6-87B0-E07B3EF4F24B}"/>
                </a:ext>
              </a:extLst>
            </p:cNvPr>
            <p:cNvSpPr txBox="1"/>
            <p:nvPr/>
          </p:nvSpPr>
          <p:spPr>
            <a:xfrm>
              <a:off x="1675996" y="2795221"/>
              <a:ext cx="1550795" cy="369332"/>
            </a:xfrm>
            <a:prstGeom prst="rect">
              <a:avLst/>
            </a:prstGeom>
            <a:solidFill>
              <a:schemeClr val="tx2"/>
            </a:solidFill>
          </p:spPr>
          <p:txBody>
            <a:bodyPr wrap="square" rtlCol="0">
              <a:spAutoFit/>
            </a:bodyPr>
            <a:lstStyle/>
            <a:p>
              <a:r>
                <a:rPr lang="en-IE" b="1">
                  <a:solidFill>
                    <a:schemeClr val="accent2">
                      <a:lumMod val="50000"/>
                    </a:schemeClr>
                  </a:solidFill>
                  <a:latin typeface="St Ryde Bold" panose="02000503020000020003"/>
                </a:rPr>
                <a:t>1800 928 960</a:t>
              </a:r>
            </a:p>
          </p:txBody>
        </p:sp>
      </p:grpSp>
      <p:sp>
        <p:nvSpPr>
          <p:cNvPr id="16" name="TextBox 15">
            <a:extLst>
              <a:ext uri="{FF2B5EF4-FFF2-40B4-BE49-F238E27FC236}">
                <a16:creationId xmlns:a16="http://schemas.microsoft.com/office/drawing/2014/main" id="{71EF2C60-AC94-4449-9DBC-588228ABD06B}"/>
              </a:ext>
            </a:extLst>
          </p:cNvPr>
          <p:cNvSpPr txBox="1"/>
          <p:nvPr/>
        </p:nvSpPr>
        <p:spPr>
          <a:xfrm>
            <a:off x="260120" y="1233972"/>
            <a:ext cx="4162904" cy="523220"/>
          </a:xfrm>
          <a:prstGeom prst="rect">
            <a:avLst/>
          </a:prstGeom>
          <a:noFill/>
        </p:spPr>
        <p:txBody>
          <a:bodyPr wrap="square" rtlCol="0">
            <a:spAutoFit/>
          </a:bodyPr>
          <a:lstStyle/>
          <a:p>
            <a:r>
              <a:rPr lang="en-IE" sz="2800" b="1" dirty="0">
                <a:solidFill>
                  <a:srgbClr val="FFC000"/>
                </a:solidFill>
                <a:latin typeface="St Ryde Bold" panose="02000503020000020003"/>
              </a:rPr>
              <a:t>Always Dial Before you Dig</a:t>
            </a:r>
          </a:p>
        </p:txBody>
      </p:sp>
      <p:sp>
        <p:nvSpPr>
          <p:cNvPr id="3" name="Footer Placeholder 2">
            <a:extLst>
              <a:ext uri="{FF2B5EF4-FFF2-40B4-BE49-F238E27FC236}">
                <a16:creationId xmlns:a16="http://schemas.microsoft.com/office/drawing/2014/main" id="{B71B8C70-7C34-425D-86FA-14489CF48648}"/>
              </a:ext>
            </a:extLst>
          </p:cNvPr>
          <p:cNvSpPr>
            <a:spLocks noGrp="1"/>
          </p:cNvSpPr>
          <p:nvPr>
            <p:ph type="ftr" sz="quarter" idx="15"/>
          </p:nvPr>
        </p:nvSpPr>
        <p:spPr/>
        <p:txBody>
          <a:bodyPr/>
          <a:lstStyle/>
          <a:p>
            <a:r>
              <a:rPr lang="en-IE"/>
              <a:t>This presentation is for information purposes only and is not to be circulated or disseminated without the prior consent of ESB Networks’ Public Safety Manager.</a:t>
            </a:r>
          </a:p>
          <a:p>
            <a:endParaRPr lang="en-IE" dirty="0"/>
          </a:p>
        </p:txBody>
      </p:sp>
      <p:pic>
        <p:nvPicPr>
          <p:cNvPr id="9" name="Picture 8">
            <a:extLst>
              <a:ext uri="{FF2B5EF4-FFF2-40B4-BE49-F238E27FC236}">
                <a16:creationId xmlns:a16="http://schemas.microsoft.com/office/drawing/2014/main" id="{675D5F13-5AB4-49A4-A4F9-BF5F55E0E76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03168" y="4549214"/>
            <a:ext cx="1070245" cy="15011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60373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Poor Construction Practices Put You At Risk</a:t>
            </a:r>
            <a:endParaRPr lang="en-IE" dirty="0"/>
          </a:p>
        </p:txBody>
      </p:sp>
      <p:pic>
        <p:nvPicPr>
          <p:cNvPr id="12" name="Picture 11">
            <a:extLst>
              <a:ext uri="{FF2B5EF4-FFF2-40B4-BE49-F238E27FC236}">
                <a16:creationId xmlns:a16="http://schemas.microsoft.com/office/drawing/2014/main" id="{1149B901-7C97-483B-AA14-021E674873EC}"/>
              </a:ext>
            </a:extLst>
          </p:cNvPr>
          <p:cNvPicPr>
            <a:picLocks noChangeAspect="1"/>
          </p:cNvPicPr>
          <p:nvPr/>
        </p:nvPicPr>
        <p:blipFill>
          <a:blip r:embed="rId2"/>
          <a:stretch>
            <a:fillRect/>
          </a:stretch>
        </p:blipFill>
        <p:spPr>
          <a:xfrm>
            <a:off x="597798" y="1263721"/>
            <a:ext cx="2519543" cy="20128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7" name="AutoShape 4">
            <a:extLst>
              <a:ext uri="{FF2B5EF4-FFF2-40B4-BE49-F238E27FC236}">
                <a16:creationId xmlns:a16="http://schemas.microsoft.com/office/drawing/2014/main" id="{54D9E630-8215-4050-A017-951D063EE0D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18" name="Picture 17">
            <a:extLst>
              <a:ext uri="{FF2B5EF4-FFF2-40B4-BE49-F238E27FC236}">
                <a16:creationId xmlns:a16="http://schemas.microsoft.com/office/drawing/2014/main" id="{0C2524EF-8068-4EC7-86C3-28DCF7A773B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91759" y="3276600"/>
            <a:ext cx="2336471" cy="2803290"/>
          </a:xfrm>
          <a:prstGeom prst="rect">
            <a:avLst/>
          </a:prstGeom>
        </p:spPr>
      </p:pic>
      <p:pic>
        <p:nvPicPr>
          <p:cNvPr id="14" name="Picture 13">
            <a:extLst>
              <a:ext uri="{FF2B5EF4-FFF2-40B4-BE49-F238E27FC236}">
                <a16:creationId xmlns:a16="http://schemas.microsoft.com/office/drawing/2014/main" id="{D34EC074-54E8-4632-A134-B0403D136C6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82221" y="1155195"/>
            <a:ext cx="2546009" cy="2546009"/>
          </a:xfrm>
          <a:prstGeom prst="rect">
            <a:avLst/>
          </a:prstGeom>
        </p:spPr>
      </p:pic>
      <p:pic>
        <p:nvPicPr>
          <p:cNvPr id="6" name="Picture 5">
            <a:extLst>
              <a:ext uri="{FF2B5EF4-FFF2-40B4-BE49-F238E27FC236}">
                <a16:creationId xmlns:a16="http://schemas.microsoft.com/office/drawing/2014/main" id="{1DAD9182-94B7-5D3F-FAED-ED4CB93DC38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0706" y="3954865"/>
            <a:ext cx="3133725" cy="1504188"/>
          </a:xfrm>
          <a:prstGeom prst="rect">
            <a:avLst/>
          </a:prstGeom>
        </p:spPr>
      </p:pic>
      <p:pic>
        <p:nvPicPr>
          <p:cNvPr id="7" name="Picture 6" descr="A hole in the ground with tools&#10;&#10;Description automatically generated">
            <a:extLst>
              <a:ext uri="{FF2B5EF4-FFF2-40B4-BE49-F238E27FC236}">
                <a16:creationId xmlns:a16="http://schemas.microsoft.com/office/drawing/2014/main" id="{6C412D34-EFAC-97DD-C8B7-13B01FB0287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35567" y="1263721"/>
            <a:ext cx="3689490" cy="4874966"/>
          </a:xfrm>
          <a:prstGeom prst="rect">
            <a:avLst/>
          </a:prstGeom>
        </p:spPr>
      </p:pic>
      <p:pic>
        <p:nvPicPr>
          <p:cNvPr id="9" name="Picture 8" descr="A close up of a log&#10;&#10;Description automatically generated">
            <a:extLst>
              <a:ext uri="{FF2B5EF4-FFF2-40B4-BE49-F238E27FC236}">
                <a16:creationId xmlns:a16="http://schemas.microsoft.com/office/drawing/2014/main" id="{7280C3ED-7010-A93C-DDD1-4653E286A6F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269274" y="1790700"/>
            <a:ext cx="2643100" cy="3581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42413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20220824_203505895_iOS">
            <a:hlinkClick r:id="" action="ppaction://media"/>
            <a:extLst>
              <a:ext uri="{FF2B5EF4-FFF2-40B4-BE49-F238E27FC236}">
                <a16:creationId xmlns:a16="http://schemas.microsoft.com/office/drawing/2014/main" id="{3FCCCD68-BA74-493F-8B1B-61B53A351F77}"/>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252366" y="1457162"/>
            <a:ext cx="4580626" cy="4164013"/>
          </a:xfrm>
          <a:prstGeom prst="rect">
            <a:avLst/>
          </a:prstGeom>
        </p:spPr>
      </p:pic>
      <p:sp>
        <p:nvSpPr>
          <p:cNvPr id="6" name="Title 5">
            <a:extLst>
              <a:ext uri="{FF2B5EF4-FFF2-40B4-BE49-F238E27FC236}">
                <a16:creationId xmlns:a16="http://schemas.microsoft.com/office/drawing/2014/main" id="{972F3151-625B-42AD-84ED-F6C99BF35C51}"/>
              </a:ext>
            </a:extLst>
          </p:cNvPr>
          <p:cNvSpPr>
            <a:spLocks noGrp="1"/>
          </p:cNvSpPr>
          <p:nvPr>
            <p:ph type="title"/>
          </p:nvPr>
        </p:nvSpPr>
        <p:spPr>
          <a:xfrm>
            <a:off x="491290" y="320168"/>
            <a:ext cx="9457169" cy="711736"/>
          </a:xfrm>
        </p:spPr>
        <p:txBody>
          <a:bodyPr anchor="t">
            <a:normAutofit/>
          </a:bodyPr>
          <a:lstStyle/>
          <a:p>
            <a:r>
              <a:rPr lang="en-IE" dirty="0"/>
              <a:t>Are You Feeling Lucky?</a:t>
            </a:r>
          </a:p>
        </p:txBody>
      </p:sp>
      <p:sp>
        <p:nvSpPr>
          <p:cNvPr id="7" name="Footer Placeholder 6">
            <a:extLst>
              <a:ext uri="{FF2B5EF4-FFF2-40B4-BE49-F238E27FC236}">
                <a16:creationId xmlns:a16="http://schemas.microsoft.com/office/drawing/2014/main" id="{B2C3895F-8DD9-4693-963C-93681F9F4FCF}"/>
              </a:ext>
            </a:extLst>
          </p:cNvPr>
          <p:cNvSpPr>
            <a:spLocks noGrp="1"/>
          </p:cNvSpPr>
          <p:nvPr>
            <p:ph type="ftr" sz="quarter" idx="4294967295"/>
          </p:nvPr>
        </p:nvSpPr>
        <p:spPr>
          <a:xfrm>
            <a:off x="4072898" y="6480487"/>
            <a:ext cx="4046204" cy="255326"/>
          </a:xfrm>
        </p:spPr>
        <p:txBody>
          <a:bodyPr anchor="t">
            <a:normAutofit/>
          </a:bodyPr>
          <a:lstStyle/>
          <a:p>
            <a:pPr>
              <a:lnSpc>
                <a:spcPct val="90000"/>
              </a:lnSpc>
              <a:spcAft>
                <a:spcPts val="600"/>
              </a:spcAft>
            </a:pPr>
            <a:r>
              <a:rPr lang="en-IE" sz="500"/>
              <a:t>This presentation is for information purposes only and is not to be circulated or disseminated without the prior consent of ESB Networks’ Public Safety Manager. </a:t>
            </a:r>
          </a:p>
        </p:txBody>
      </p:sp>
    </p:spTree>
    <p:extLst>
      <p:ext uri="{BB962C8B-B14F-4D97-AF65-F5344CB8AC3E}">
        <p14:creationId xmlns:p14="http://schemas.microsoft.com/office/powerpoint/2010/main" val="164608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758"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092E50F-8BF6-4380-97B0-4AFC14BCB8D0}"/>
              </a:ext>
            </a:extLst>
          </p:cNvPr>
          <p:cNvPicPr>
            <a:picLocks noChangeAspect="1"/>
          </p:cNvPicPr>
          <p:nvPr/>
        </p:nvPicPr>
        <p:blipFill>
          <a:blip r:embed="rId3"/>
          <a:stretch>
            <a:fillRect/>
          </a:stretch>
        </p:blipFill>
        <p:spPr>
          <a:xfrm>
            <a:off x="6109208" y="1243955"/>
            <a:ext cx="5486399" cy="4823847"/>
          </a:xfrm>
          <a:prstGeom prst="rect">
            <a:avLst/>
          </a:prstGeom>
        </p:spPr>
      </p:pic>
      <p:sp>
        <p:nvSpPr>
          <p:cNvPr id="2" name="Title 1"/>
          <p:cNvSpPr>
            <a:spLocks noGrp="1"/>
          </p:cNvSpPr>
          <p:nvPr>
            <p:ph type="title"/>
          </p:nvPr>
        </p:nvSpPr>
        <p:spPr/>
        <p:txBody>
          <a:bodyPr/>
          <a:lstStyle/>
          <a:p>
            <a:r>
              <a:rPr lang="en-IE" sz="3200"/>
              <a:t>Key Safety Takeaways from Today</a:t>
            </a:r>
            <a:endParaRPr lang="en-IE" sz="3200" b="1"/>
          </a:p>
        </p:txBody>
      </p:sp>
      <p:pic>
        <p:nvPicPr>
          <p:cNvPr id="4" name="Picture 3">
            <a:extLst>
              <a:ext uri="{FF2B5EF4-FFF2-40B4-BE49-F238E27FC236}">
                <a16:creationId xmlns:a16="http://schemas.microsoft.com/office/drawing/2014/main" id="{68064444-E9DD-4DA9-8D61-BBC16C4B2ED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11638" y="3481605"/>
            <a:ext cx="1473641" cy="2108069"/>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1D080BBD-4C5C-4383-B296-FBFD8911021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073670" y="4158183"/>
            <a:ext cx="1480477" cy="2108070"/>
          </a:xfrm>
          <a:prstGeom prst="rect">
            <a:avLst/>
          </a:prstGeom>
          <a:ln>
            <a:no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2C000888-EE89-43FF-9943-EA47BEB3E11F}"/>
              </a:ext>
            </a:extLst>
          </p:cNvPr>
          <p:cNvSpPr/>
          <p:nvPr/>
        </p:nvSpPr>
        <p:spPr>
          <a:xfrm>
            <a:off x="6175892" y="6079560"/>
            <a:ext cx="3177473" cy="246221"/>
          </a:xfrm>
          <a:prstGeom prst="rect">
            <a:avLst/>
          </a:prstGeom>
        </p:spPr>
        <p:txBody>
          <a:bodyPr wrap="none">
            <a:spAutoFit/>
          </a:bodyPr>
          <a:lstStyle/>
          <a:p>
            <a:r>
              <a:rPr lang="en-IE" sz="1000" u="sng" dirty="0"/>
              <a:t>https://www.esbnetworks.ie/staying-safe/staying-safe</a:t>
            </a:r>
          </a:p>
        </p:txBody>
      </p:sp>
      <p:sp>
        <p:nvSpPr>
          <p:cNvPr id="5" name="Footer Placeholder 4">
            <a:extLst>
              <a:ext uri="{FF2B5EF4-FFF2-40B4-BE49-F238E27FC236}">
                <a16:creationId xmlns:a16="http://schemas.microsoft.com/office/drawing/2014/main" id="{56E92965-33B0-4092-A61A-31808A055E1C}"/>
              </a:ext>
            </a:extLst>
          </p:cNvPr>
          <p:cNvSpPr>
            <a:spLocks noGrp="1"/>
          </p:cNvSpPr>
          <p:nvPr>
            <p:ph type="ftr" sz="quarter" idx="15"/>
          </p:nvPr>
        </p:nvSpPr>
        <p:spPr/>
        <p:txBody>
          <a:bodyPr/>
          <a:lstStyle/>
          <a:p>
            <a:r>
              <a:rPr lang="en-IE"/>
              <a:t>This presentation is for information purposes only and is not to be circulated or disseminated without the prior consent of ESB Networks’ Public Safety Manager.</a:t>
            </a:r>
          </a:p>
          <a:p>
            <a:endParaRPr lang="en-IE" dirty="0"/>
          </a:p>
        </p:txBody>
      </p:sp>
      <p:pic>
        <p:nvPicPr>
          <p:cNvPr id="11" name="Picture 10">
            <a:extLst>
              <a:ext uri="{FF2B5EF4-FFF2-40B4-BE49-F238E27FC236}">
                <a16:creationId xmlns:a16="http://schemas.microsoft.com/office/drawing/2014/main" id="{9F9AECD4-506C-44DF-B7CD-DC71E3831DA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7933" y="1292763"/>
            <a:ext cx="1502905" cy="2136237"/>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1C12D021-8F35-44F2-AA17-B9ED9A039EE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57932" y="3864409"/>
            <a:ext cx="1502905" cy="2108069"/>
          </a:xfrm>
          <a:prstGeom prst="rect">
            <a:avLst/>
          </a:prstGeom>
          <a:ln>
            <a:noFill/>
          </a:ln>
          <a:effectLst>
            <a:outerShdw blurRad="292100" dist="139700" dir="2700000" algn="tl" rotWithShape="0">
              <a:srgbClr val="333333">
                <a:alpha val="65000"/>
              </a:srgbClr>
            </a:outerShdw>
          </a:effectLst>
        </p:spPr>
      </p:pic>
      <p:sp>
        <p:nvSpPr>
          <p:cNvPr id="13" name="TextBox 12">
            <a:extLst>
              <a:ext uri="{FF2B5EF4-FFF2-40B4-BE49-F238E27FC236}">
                <a16:creationId xmlns:a16="http://schemas.microsoft.com/office/drawing/2014/main" id="{FEF42CE4-CA30-42CF-A44E-D0B0D789D700}"/>
              </a:ext>
            </a:extLst>
          </p:cNvPr>
          <p:cNvSpPr txBox="1"/>
          <p:nvPr/>
        </p:nvSpPr>
        <p:spPr>
          <a:xfrm>
            <a:off x="2202521" y="1306976"/>
            <a:ext cx="3554494" cy="4062651"/>
          </a:xfrm>
          <a:prstGeom prst="rect">
            <a:avLst/>
          </a:prstGeom>
          <a:noFill/>
        </p:spPr>
        <p:txBody>
          <a:bodyPr wrap="square">
            <a:spAutoFit/>
          </a:bodyPr>
          <a:lstStyle/>
          <a:p>
            <a:r>
              <a:rPr lang="en-IE" dirty="0">
                <a:solidFill>
                  <a:srgbClr val="FF0000"/>
                </a:solidFill>
              </a:rPr>
              <a:t>Your Roles &amp; Responsibilities</a:t>
            </a:r>
          </a:p>
          <a:p>
            <a:endParaRPr lang="en-IE" dirty="0"/>
          </a:p>
          <a:p>
            <a:endParaRPr lang="en-IE" sz="1400" dirty="0"/>
          </a:p>
          <a:p>
            <a:pPr marL="285750" indent="-285750">
              <a:buFont typeface="Arial" panose="020B0604020202020204" pitchFamily="34" charset="0"/>
              <a:buChar char="•"/>
            </a:pPr>
            <a:r>
              <a:rPr lang="en-IE" sz="1400" dirty="0"/>
              <a:t>Sets out statutory requirements</a:t>
            </a:r>
          </a:p>
          <a:p>
            <a:pPr marL="285750" indent="-285750">
              <a:buFont typeface="Arial" panose="020B0604020202020204" pitchFamily="34" charset="0"/>
              <a:buChar char="•"/>
            </a:pPr>
            <a:endParaRPr lang="en-IE" sz="1400" dirty="0"/>
          </a:p>
          <a:p>
            <a:pPr marL="285750" indent="-285750">
              <a:buFont typeface="Arial" panose="020B0604020202020204" pitchFamily="34" charset="0"/>
              <a:buChar char="•"/>
            </a:pPr>
            <a:r>
              <a:rPr lang="en-IE" sz="1400" dirty="0"/>
              <a:t>Always Implement Safe System of Work</a:t>
            </a:r>
          </a:p>
          <a:p>
            <a:pPr marL="285750" indent="-285750">
              <a:buFont typeface="Arial" panose="020B0604020202020204" pitchFamily="34" charset="0"/>
              <a:buChar char="•"/>
            </a:pPr>
            <a:endParaRPr lang="en-IE" sz="1400" dirty="0"/>
          </a:p>
          <a:p>
            <a:pPr marL="285750" indent="-285750">
              <a:buFont typeface="Arial" panose="020B0604020202020204" pitchFamily="34" charset="0"/>
              <a:buChar char="•"/>
            </a:pPr>
            <a:r>
              <a:rPr lang="en-IE" sz="1400" dirty="0"/>
              <a:t>Remember the importance of carrying out a risk assessment / SSWP for all work. Consider the hazard of electricity</a:t>
            </a:r>
          </a:p>
          <a:p>
            <a:pPr marL="285750" indent="-285750">
              <a:buFont typeface="Arial" panose="020B0604020202020204" pitchFamily="34" charset="0"/>
              <a:buChar char="•"/>
            </a:pPr>
            <a:endParaRPr lang="en-IE" sz="1400" dirty="0"/>
          </a:p>
          <a:p>
            <a:pPr marL="285750" indent="-285750">
              <a:buFont typeface="Arial" panose="020B0604020202020204" pitchFamily="34" charset="0"/>
              <a:buChar char="•"/>
            </a:pPr>
            <a:r>
              <a:rPr lang="en-IE" sz="1400" dirty="0"/>
              <a:t>Always refer to Your Company documentation </a:t>
            </a:r>
          </a:p>
          <a:p>
            <a:endParaRPr lang="en-IE" dirty="0"/>
          </a:p>
          <a:p>
            <a:endParaRPr lang="en-IE" dirty="0"/>
          </a:p>
          <a:p>
            <a:endParaRPr lang="en-IE" dirty="0"/>
          </a:p>
        </p:txBody>
      </p:sp>
    </p:spTree>
    <p:extLst>
      <p:ext uri="{BB962C8B-B14F-4D97-AF65-F5344CB8AC3E}">
        <p14:creationId xmlns:p14="http://schemas.microsoft.com/office/powerpoint/2010/main" val="2226493479"/>
      </p:ext>
    </p:extLst>
  </p:cSld>
  <p:clrMapOvr>
    <a:masterClrMapping/>
  </p:clrMapOvr>
</p:sld>
</file>

<file path=ppt/theme/theme1.xml><?xml version="1.0" encoding="utf-8"?>
<a:theme xmlns:a="http://schemas.openxmlformats.org/drawingml/2006/main" name="Office Theme">
  <a:themeElements>
    <a:clrScheme name="ESB GB PPT">
      <a:dk1>
        <a:srgbClr val="467BBD"/>
      </a:dk1>
      <a:lt1>
        <a:srgbClr val="A59D95"/>
      </a:lt1>
      <a:dk2>
        <a:srgbClr val="FFFFFF"/>
      </a:dk2>
      <a:lt2>
        <a:srgbClr val="B6BF00"/>
      </a:lt2>
      <a:accent1>
        <a:srgbClr val="003C71"/>
      </a:accent1>
      <a:accent2>
        <a:srgbClr val="009FDF"/>
      </a:accent2>
      <a:accent3>
        <a:srgbClr val="ECC200"/>
      </a:accent3>
      <a:accent4>
        <a:srgbClr val="63666A"/>
      </a:accent4>
      <a:accent5>
        <a:srgbClr val="00A599"/>
      </a:accent5>
      <a:accent6>
        <a:srgbClr val="D57E1C"/>
      </a:accent6>
      <a:hlink>
        <a:srgbClr val="009FDF"/>
      </a:hlink>
      <a:folHlink>
        <a:srgbClr val="6E267B"/>
      </a:folHlink>
    </a:clrScheme>
    <a:fontScheme name="ESB Documen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B Networks_PPT 16-9_Design_2018Update v1.2.potx" id="{36268A04-69D8-4655-BE26-BD7842B57F4E}" vid="{A91BACD3-A9C4-4F23-AE17-253C1F3CB91D}"/>
    </a:ext>
  </a:extLst>
</a:theme>
</file>

<file path=ppt/theme/theme2.xml><?xml version="1.0" encoding="utf-8"?>
<a:theme xmlns:a="http://schemas.openxmlformats.org/drawingml/2006/main" name="9_ESBN">
  <a:themeElements>
    <a:clrScheme name="ESB corporate PPT 2003 18-04-2013 14">
      <a:dk1>
        <a:srgbClr val="336699"/>
      </a:dk1>
      <a:lt1>
        <a:srgbClr val="A59D95"/>
      </a:lt1>
      <a:dk2>
        <a:srgbClr val="FFFFFF"/>
      </a:dk2>
      <a:lt2>
        <a:srgbClr val="B6BF00"/>
      </a:lt2>
      <a:accent1>
        <a:srgbClr val="003C71"/>
      </a:accent1>
      <a:accent2>
        <a:srgbClr val="009FDF"/>
      </a:accent2>
      <a:accent3>
        <a:srgbClr val="CFCCC8"/>
      </a:accent3>
      <a:accent4>
        <a:srgbClr val="2A5682"/>
      </a:accent4>
      <a:accent5>
        <a:srgbClr val="AAAFBB"/>
      </a:accent5>
      <a:accent6>
        <a:srgbClr val="0090CA"/>
      </a:accent6>
      <a:hlink>
        <a:srgbClr val="ECC200"/>
      </a:hlink>
      <a:folHlink>
        <a:srgbClr val="63666A"/>
      </a:folHlink>
    </a:clrScheme>
    <a:fontScheme name="ESB corporate PPT 2003 18-04-2013">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ESB corporate PPT 2003 18-04-201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SB corporate PPT 2003 18-04-201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SB corporate PPT 2003 18-04-201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SB corporate PPT 2003 18-04-201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SB corporate PPT 2003 18-04-201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SB corporate PPT 2003 18-04-201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SB corporate PPT 2003 18-04-201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SB corporate PPT 2003 18-04-201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SB corporate PPT 2003 18-04-201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SB corporate PPT 2003 18-04-201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SB corporate PPT 2003 18-04-201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SB corporate PPT 2003 18-04-201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ESB corporate PPT 2003 18-04-2013 13">
        <a:dk1>
          <a:srgbClr val="336699"/>
        </a:dk1>
        <a:lt1>
          <a:srgbClr val="FFFFFF"/>
        </a:lt1>
        <a:dk2>
          <a:srgbClr val="58A618"/>
        </a:dk2>
        <a:lt2>
          <a:srgbClr val="00A599"/>
        </a:lt2>
        <a:accent1>
          <a:srgbClr val="003C71"/>
        </a:accent1>
        <a:accent2>
          <a:srgbClr val="009FDF"/>
        </a:accent2>
        <a:accent3>
          <a:srgbClr val="FFFFFF"/>
        </a:accent3>
        <a:accent4>
          <a:srgbClr val="2A5682"/>
        </a:accent4>
        <a:accent5>
          <a:srgbClr val="AAAFBB"/>
        </a:accent5>
        <a:accent6>
          <a:srgbClr val="0090CA"/>
        </a:accent6>
        <a:hlink>
          <a:srgbClr val="ECC200"/>
        </a:hlink>
        <a:folHlink>
          <a:srgbClr val="63666A"/>
        </a:folHlink>
      </a:clrScheme>
      <a:clrMap bg1="lt1" tx1="dk1" bg2="lt2" tx2="dk2" accent1="accent1" accent2="accent2" accent3="accent3" accent4="accent4" accent5="accent5" accent6="accent6" hlink="hlink" folHlink="folHlink"/>
    </a:extraClrScheme>
    <a:extraClrScheme>
      <a:clrScheme name="ESB corporate PPT 2003 18-04-201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SB corporate PPT 2003 18-04-201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SB corporate PPT 2003 18-04-201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SB corporate PPT 2003 18-04-201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SB corporate PPT 2003 18-04-201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SB corporate PPT 2003 18-04-201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SB corporate PPT 2003 18-04-201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SB corporate PPT 2003 18-04-201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SB corporate PPT 2003 18-04-201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SB corporate PPT 2003 18-04-201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SB corporate PPT 2003 18-04-201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SB corporate PPT 2003 18-04-201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ESB corporate PPT 2003 18-04-2013 13">
        <a:dk1>
          <a:srgbClr val="336699"/>
        </a:dk1>
        <a:lt1>
          <a:srgbClr val="FFFFFF"/>
        </a:lt1>
        <a:dk2>
          <a:srgbClr val="58A618"/>
        </a:dk2>
        <a:lt2>
          <a:srgbClr val="00A599"/>
        </a:lt2>
        <a:accent1>
          <a:srgbClr val="003C71"/>
        </a:accent1>
        <a:accent2>
          <a:srgbClr val="009FDF"/>
        </a:accent2>
        <a:accent3>
          <a:srgbClr val="FFFFFF"/>
        </a:accent3>
        <a:accent4>
          <a:srgbClr val="2A5682"/>
        </a:accent4>
        <a:accent5>
          <a:srgbClr val="AAAFBB"/>
        </a:accent5>
        <a:accent6>
          <a:srgbClr val="0090CA"/>
        </a:accent6>
        <a:hlink>
          <a:srgbClr val="ECC200"/>
        </a:hlink>
        <a:folHlink>
          <a:srgbClr val="63666A"/>
        </a:folHlink>
      </a:clrScheme>
      <a:clrMap bg1="lt1" tx1="dk1" bg2="lt2" tx2="dk2" accent1="accent1" accent2="accent2" accent3="accent3" accent4="accent4" accent5="accent5" accent6="accent6" hlink="hlink" folHlink="folHlink"/>
    </a:extraClrScheme>
    <a:extraClrScheme>
      <a:clrScheme name="ESB corporate PPT 2003 18-04-2013 14">
        <a:dk1>
          <a:srgbClr val="336699"/>
        </a:dk1>
        <a:lt1>
          <a:srgbClr val="A59D95"/>
        </a:lt1>
        <a:dk2>
          <a:srgbClr val="FFFFFF"/>
        </a:dk2>
        <a:lt2>
          <a:srgbClr val="B6BF00"/>
        </a:lt2>
        <a:accent1>
          <a:srgbClr val="003C71"/>
        </a:accent1>
        <a:accent2>
          <a:srgbClr val="009FDF"/>
        </a:accent2>
        <a:accent3>
          <a:srgbClr val="CFCCC8"/>
        </a:accent3>
        <a:accent4>
          <a:srgbClr val="2A5682"/>
        </a:accent4>
        <a:accent5>
          <a:srgbClr val="AAAFBB"/>
        </a:accent5>
        <a:accent6>
          <a:srgbClr val="0090CA"/>
        </a:accent6>
        <a:hlink>
          <a:srgbClr val="ECC200"/>
        </a:hlink>
        <a:folHlink>
          <a:srgbClr val="63666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B 2013 Networks Template PPT07+ 25-04-13.potx" id="{B7E07621-578C-4EF1-B4D0-66027FC851CD}" vid="{012C34EE-367E-4874-80D9-1A6E0398ED1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667D1162029F46ABA778E608C899FE" ma:contentTypeVersion="2" ma:contentTypeDescription="Create a new document." ma:contentTypeScope="" ma:versionID="9808b2e5ca238198f1945aea74f7660b">
  <xsd:schema xmlns:xsd="http://www.w3.org/2001/XMLSchema" xmlns:xs="http://www.w3.org/2001/XMLSchema" xmlns:p="http://schemas.microsoft.com/office/2006/metadata/properties" xmlns:ns2="65f1f62e-9bd8-4934-a1f2-fab47f6c71c7" targetNamespace="http://schemas.microsoft.com/office/2006/metadata/properties" ma:root="true" ma:fieldsID="7f42a3f640bea00d01d7b6690b193c72" ns2:_="">
    <xsd:import namespace="65f1f62e-9bd8-4934-a1f2-fab47f6c71c7"/>
    <xsd:element name="properties">
      <xsd:complexType>
        <xsd:sequence>
          <xsd:element name="documentManagement">
            <xsd:complexType>
              <xsd:all>
                <xsd:element ref="ns2:Workshop_x0020_Number" minOccurs="0"/>
                <xsd:element ref="ns2:Input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f1f62e-9bd8-4934-a1f2-fab47f6c71c7" elementFormDefault="qualified">
    <xsd:import namespace="http://schemas.microsoft.com/office/2006/documentManagement/types"/>
    <xsd:import namespace="http://schemas.microsoft.com/office/infopath/2007/PartnerControls"/>
    <xsd:element name="Workshop_x0020_Number" ma:index="8" nillable="true" ma:displayName="Workshop Number" ma:format="Dropdown" ma:internalName="Workshop_x0020_Number">
      <xsd:simpleType>
        <xsd:restriction base="dms:Choice">
          <xsd:enumeration value="Intro Workshop"/>
          <xsd:enumeration value="Workshop 1"/>
          <xsd:enumeration value="Workshop 2"/>
          <xsd:enumeration value="Workshop 3"/>
          <xsd:enumeration value="Final Workshop"/>
        </xsd:restriction>
      </xsd:simpleType>
    </xsd:element>
    <xsd:element name="Input_x0020_Type" ma:index="9" nillable="true" ma:displayName="Input Type" ma:format="Dropdown" ma:internalName="Input_x0020_Type">
      <xsd:simpleType>
        <xsd:restriction base="dms:Choice">
          <xsd:enumeration value="Reference Material"/>
          <xsd:enumeration value="Sub Group 1"/>
          <xsd:enumeration value="Sub Group 2"/>
          <xsd:enumeration value="Sub Group 3"/>
          <xsd:enumeration value="Sub Group 4"/>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nput_x0020_Type xmlns="65f1f62e-9bd8-4934-a1f2-fab47f6c71c7" xsi:nil="true"/>
    <Workshop_x0020_Number xmlns="65f1f62e-9bd8-4934-a1f2-fab47f6c71c7" xsi:nil="true"/>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1DEB77-B040-42C9-8DB6-5D59BB3FD5F0}">
  <ds:schemaRefs>
    <ds:schemaRef ds:uri="65f1f62e-9bd8-4934-a1f2-fab47f6c71c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FF3E819-449E-4202-887B-10BB49CD2EE6}">
  <ds:schemaRefs>
    <ds:schemaRef ds:uri="65f1f62e-9bd8-4934-a1f2-fab47f6c71c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738C092-03F8-4A69-BC61-5257CD90BD43}">
  <ds:schemaRefs>
    <ds:schemaRef ds:uri="http://schemas.microsoft.com/sharepoint/events"/>
  </ds:schemaRefs>
</ds:datastoreItem>
</file>

<file path=customXml/itemProps4.xml><?xml version="1.0" encoding="utf-8"?>
<ds:datastoreItem xmlns:ds="http://schemas.openxmlformats.org/officeDocument/2006/customXml" ds:itemID="{D437563C-562B-4044-91E3-E7AD47AE23F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5723</TotalTime>
  <Words>717</Words>
  <Application>Microsoft Office PowerPoint</Application>
  <PresentationFormat>Widescreen</PresentationFormat>
  <Paragraphs>70</Paragraphs>
  <Slides>11</Slides>
  <Notes>1</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Arial</vt:lpstr>
      <vt:lpstr>Calibri</vt:lpstr>
      <vt:lpstr>St Ryde Bold</vt:lpstr>
      <vt:lpstr>St Ryde Medium</vt:lpstr>
      <vt:lpstr>Times New Roman</vt:lpstr>
      <vt:lpstr>Wingdings</vt:lpstr>
      <vt:lpstr>Office Theme</vt:lpstr>
      <vt:lpstr>9_ESBN</vt:lpstr>
      <vt:lpstr>PowerPoint Presentation</vt:lpstr>
      <vt:lpstr>Avoiding the Dangers of Electricity – Compliance is Key</vt:lpstr>
      <vt:lpstr>Roles and Responsibilities &amp; Practical Advice</vt:lpstr>
      <vt:lpstr>Poor Construction Practices Put You At Risk</vt:lpstr>
      <vt:lpstr>Remember these 5 Steps to Staying safe</vt:lpstr>
      <vt:lpstr>Do You Know What lies Below?</vt:lpstr>
      <vt:lpstr>Poor Construction Practices Put You At Risk</vt:lpstr>
      <vt:lpstr>Are You Feeling Lucky?</vt:lpstr>
      <vt:lpstr>Key Safety Takeaways from Today</vt:lpstr>
      <vt:lpstr>If The Worst Happens….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Safety Strategy - Strategic Context</dc:title>
  <dc:creator>Elaine McCarthy</dc:creator>
  <cp:lastModifiedBy>Ronan Redmond</cp:lastModifiedBy>
  <cp:revision>53</cp:revision>
  <dcterms:created xsi:type="dcterms:W3CDTF">2021-02-24T08:17:14Z</dcterms:created>
  <dcterms:modified xsi:type="dcterms:W3CDTF">2024-07-02T14:15:05Z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0x01010002667D1162029F46ABA778E608C899FE</vt:lpwstr>
  </property>
  <property fmtid="{D5CDD505-2E9C-101B-9397-08002B2CF9AE}" pid="3" name="MSIP_Label_bf4b7b92-9708-4942-8fd7-f99d10f83297_Enabled">
    <vt:lpwstr>true</vt:lpwstr>
  </property>
  <property fmtid="{D5CDD505-2E9C-101B-9397-08002B2CF9AE}" pid="4" name="MSIP_Label_bf4b7b92-9708-4942-8fd7-f99d10f83297_SetDate">
    <vt:lpwstr>2021-05-27T15:23:40Z</vt:lpwstr>
  </property>
  <property fmtid="{D5CDD505-2E9C-101B-9397-08002B2CF9AE}" pid="5" name="MSIP_Label_bf4b7b92-9708-4942-8fd7-f99d10f83297_Method">
    <vt:lpwstr>Standard</vt:lpwstr>
  </property>
  <property fmtid="{D5CDD505-2E9C-101B-9397-08002B2CF9AE}" pid="6" name="MSIP_Label_bf4b7b92-9708-4942-8fd7-f99d10f83297_Name">
    <vt:lpwstr>General</vt:lpwstr>
  </property>
  <property fmtid="{D5CDD505-2E9C-101B-9397-08002B2CF9AE}" pid="7" name="MSIP_Label_bf4b7b92-9708-4942-8fd7-f99d10f83297_SiteId">
    <vt:lpwstr>fb01cb1d-bba8-4c1a-94ef-defd79c59a09</vt:lpwstr>
  </property>
  <property fmtid="{D5CDD505-2E9C-101B-9397-08002B2CF9AE}" pid="8" name="MSIP_Label_bf4b7b92-9708-4942-8fd7-f99d10f83297_ActionId">
    <vt:lpwstr>eaebd610-e4e5-4339-986a-af2d0aa44c73</vt:lpwstr>
  </property>
  <property fmtid="{D5CDD505-2E9C-101B-9397-08002B2CF9AE}" pid="9" name="MSIP_Label_bf4b7b92-9708-4942-8fd7-f99d10f83297_ContentBits">
    <vt:lpwstr>0</vt:lpwstr>
  </property>
</Properties>
</file>