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4" r:id="rId4"/>
    <p:sldMasterId id="2147483648" r:id="rId5"/>
  </p:sldMasterIdLst>
  <p:notesMasterIdLst>
    <p:notesMasterId r:id="rId27"/>
  </p:notesMasterIdLst>
  <p:sldIdLst>
    <p:sldId id="765" r:id="rId6"/>
    <p:sldId id="756" r:id="rId7"/>
    <p:sldId id="768" r:id="rId8"/>
    <p:sldId id="757" r:id="rId9"/>
    <p:sldId id="290" r:id="rId10"/>
    <p:sldId id="772" r:id="rId11"/>
    <p:sldId id="773" r:id="rId12"/>
    <p:sldId id="774" r:id="rId13"/>
    <p:sldId id="776" r:id="rId14"/>
    <p:sldId id="777" r:id="rId15"/>
    <p:sldId id="778" r:id="rId16"/>
    <p:sldId id="779" r:id="rId17"/>
    <p:sldId id="780" r:id="rId18"/>
    <p:sldId id="781" r:id="rId19"/>
    <p:sldId id="782" r:id="rId20"/>
    <p:sldId id="783" r:id="rId21"/>
    <p:sldId id="784" r:id="rId22"/>
    <p:sldId id="785" r:id="rId23"/>
    <p:sldId id="786" r:id="rId24"/>
    <p:sldId id="787" r:id="rId25"/>
    <p:sldId id="771" r:id="rId26"/>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1502E4-DE5D-3601-1412-1556A4142EE8}" name="Deirdre Herlihy" initials="DH" userId="Deirdre Herlihy"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4B8C2A-A1D5-43A3-9DB7-5714F75BEDCD}" v="39" dt="2024-12-05T17:36:55.65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79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D78E35-DF88-4BE4-A989-A1DBE805AE78}"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en-IE"/>
        </a:p>
      </dgm:t>
    </dgm:pt>
    <dgm:pt modelId="{175B6AD3-2702-46C4-A06B-A9D2C2F9EB09}">
      <dgm:prSet phldrT="[Text]" custT="1"/>
      <dgm:spPr>
        <a:solidFill>
          <a:schemeClr val="accent6">
            <a:lumMod val="20000"/>
            <a:lumOff val="80000"/>
          </a:schemeClr>
        </a:solidFill>
      </dgm:spPr>
      <dgm:t>
        <a:bodyPr/>
        <a:lstStyle/>
        <a:p>
          <a:r>
            <a:rPr lang="en-IE" sz="1600" b="1" dirty="0">
              <a:solidFill>
                <a:srgbClr val="002060"/>
              </a:solidFill>
            </a:rPr>
            <a:t>170,000 + Employees </a:t>
          </a:r>
        </a:p>
        <a:p>
          <a:r>
            <a:rPr lang="en-IE" sz="1600" b="1" dirty="0">
              <a:solidFill>
                <a:srgbClr val="002060"/>
              </a:solidFill>
            </a:rPr>
            <a:t>6% of Workforce</a:t>
          </a:r>
        </a:p>
      </dgm:t>
    </dgm:pt>
    <dgm:pt modelId="{6A779F0B-25F2-4E16-8A49-108663EF4D9A}" type="parTrans" cxnId="{13403E39-4210-4119-9DFD-597433AE48E1}">
      <dgm:prSet custT="1"/>
      <dgm:spPr/>
      <dgm:t>
        <a:bodyPr/>
        <a:lstStyle/>
        <a:p>
          <a:endParaRPr lang="en-IE" sz="1600" b="1" dirty="0"/>
        </a:p>
      </dgm:t>
    </dgm:pt>
    <dgm:pt modelId="{7325BF21-E06E-4EA1-BCB0-7B91D4F38024}" type="sibTrans" cxnId="{13403E39-4210-4119-9DFD-597433AE48E1}">
      <dgm:prSet/>
      <dgm:spPr/>
      <dgm:t>
        <a:bodyPr/>
        <a:lstStyle/>
        <a:p>
          <a:endParaRPr lang="en-IE" sz="1600" b="1"/>
        </a:p>
      </dgm:t>
    </dgm:pt>
    <dgm:pt modelId="{B5EF1623-02D5-4336-B26C-080B3CE152C0}">
      <dgm:prSet phldrT="[Text]" custT="1"/>
      <dgm:spPr>
        <a:solidFill>
          <a:srgbClr val="0070C0"/>
        </a:solidFill>
      </dgm:spPr>
      <dgm:t>
        <a:bodyPr/>
        <a:lstStyle/>
        <a:p>
          <a:r>
            <a:rPr lang="en-IE" sz="1600" b="1" dirty="0"/>
            <a:t>150,000 additional workers  needed by 2030</a:t>
          </a:r>
        </a:p>
      </dgm:t>
    </dgm:pt>
    <dgm:pt modelId="{BC98079B-C01D-4365-8147-9E4FB1D8541F}" type="parTrans" cxnId="{BC4E2115-9098-49E8-B183-A92B7CF2B187}">
      <dgm:prSet custT="1"/>
      <dgm:spPr/>
      <dgm:t>
        <a:bodyPr/>
        <a:lstStyle/>
        <a:p>
          <a:endParaRPr lang="en-IE" sz="1600" b="1" dirty="0"/>
        </a:p>
      </dgm:t>
    </dgm:pt>
    <dgm:pt modelId="{89F2147A-3A23-4DFA-ADE8-5A8AEEA67FB5}" type="sibTrans" cxnId="{BC4E2115-9098-49E8-B183-A92B7CF2B187}">
      <dgm:prSet/>
      <dgm:spPr/>
      <dgm:t>
        <a:bodyPr/>
        <a:lstStyle/>
        <a:p>
          <a:endParaRPr lang="en-IE" sz="1600" b="1"/>
        </a:p>
      </dgm:t>
    </dgm:pt>
    <dgm:pt modelId="{0E745F95-6DCC-4BED-B0BA-867196C41887}">
      <dgm:prSet phldrT="[Text]" custT="1"/>
      <dgm:spPr/>
      <dgm:t>
        <a:bodyPr/>
        <a:lstStyle/>
        <a:p>
          <a:r>
            <a:rPr lang="en-US" sz="1600" b="1" i="0" dirty="0"/>
            <a:t>Housing For All</a:t>
          </a:r>
        </a:p>
        <a:p>
          <a:r>
            <a:rPr lang="en-US" sz="1600" b="1" i="0" dirty="0"/>
            <a:t>33,000 new homes each year </a:t>
          </a:r>
        </a:p>
        <a:p>
          <a:r>
            <a:rPr lang="en-US" sz="1600" b="1" i="0" dirty="0"/>
            <a:t>2021 - 2030.</a:t>
          </a:r>
          <a:endParaRPr lang="en-IE" sz="1600" b="1" dirty="0"/>
        </a:p>
      </dgm:t>
    </dgm:pt>
    <dgm:pt modelId="{134C30D6-36C5-4670-A3EF-8A3CF7D9170C}" type="parTrans" cxnId="{AAFDE907-3649-4EC9-AC3A-074EDC05B781}">
      <dgm:prSet custT="1"/>
      <dgm:spPr/>
      <dgm:t>
        <a:bodyPr/>
        <a:lstStyle/>
        <a:p>
          <a:endParaRPr lang="en-IE" sz="1600" b="1" dirty="0"/>
        </a:p>
      </dgm:t>
    </dgm:pt>
    <dgm:pt modelId="{3E68AE70-FF83-426D-BAB4-534BFEF07962}" type="sibTrans" cxnId="{AAFDE907-3649-4EC9-AC3A-074EDC05B781}">
      <dgm:prSet/>
      <dgm:spPr/>
      <dgm:t>
        <a:bodyPr/>
        <a:lstStyle/>
        <a:p>
          <a:endParaRPr lang="en-IE" sz="1600" b="1"/>
        </a:p>
      </dgm:t>
    </dgm:pt>
    <dgm:pt modelId="{D75BC102-A193-4071-AAF4-B432A0EEC4D7}">
      <dgm:prSet phldrT="[Text]" custT="1"/>
      <dgm:spPr/>
      <dgm:t>
        <a:bodyPr/>
        <a:lstStyle/>
        <a:p>
          <a:r>
            <a:rPr lang="en-IE" sz="1600" b="1" dirty="0"/>
            <a:t>Construction Industry</a:t>
          </a:r>
        </a:p>
        <a:p>
          <a:r>
            <a:rPr lang="en-IE" sz="1600" b="1" dirty="0"/>
            <a:t>Value of circa €30bn</a:t>
          </a:r>
        </a:p>
      </dgm:t>
    </dgm:pt>
    <dgm:pt modelId="{C829895B-9C2C-4C5A-8F22-7B0464DB800D}" type="parTrans" cxnId="{E0DDE8E9-91BB-470A-886B-0C3C4335C203}">
      <dgm:prSet/>
      <dgm:spPr/>
      <dgm:t>
        <a:bodyPr/>
        <a:lstStyle/>
        <a:p>
          <a:endParaRPr lang="en-IE" sz="1600" b="1"/>
        </a:p>
      </dgm:t>
    </dgm:pt>
    <dgm:pt modelId="{3075ED25-E2C5-4EB4-B366-6C5BA915F259}" type="sibTrans" cxnId="{E0DDE8E9-91BB-470A-886B-0C3C4335C203}">
      <dgm:prSet/>
      <dgm:spPr/>
      <dgm:t>
        <a:bodyPr/>
        <a:lstStyle/>
        <a:p>
          <a:endParaRPr lang="en-IE" sz="1600" b="1"/>
        </a:p>
      </dgm:t>
    </dgm:pt>
    <dgm:pt modelId="{F6582C03-4BBA-48A4-BF66-42E649B68C5C}">
      <dgm:prSet custT="1"/>
      <dgm:spPr/>
      <dgm:t>
        <a:bodyPr/>
        <a:lstStyle/>
        <a:p>
          <a:r>
            <a:rPr lang="en-IE" sz="1600" b="1" dirty="0"/>
            <a:t>12,000 retire annually</a:t>
          </a:r>
        </a:p>
      </dgm:t>
    </dgm:pt>
    <dgm:pt modelId="{2C5CCEC5-B6C7-4CFE-86E0-9653A304449A}" type="parTrans" cxnId="{D9803B4E-E9C4-4DDC-A899-423E3DBCD129}">
      <dgm:prSet custT="1"/>
      <dgm:spPr/>
      <dgm:t>
        <a:bodyPr/>
        <a:lstStyle/>
        <a:p>
          <a:endParaRPr lang="en-IE" sz="1600" b="1" dirty="0"/>
        </a:p>
      </dgm:t>
    </dgm:pt>
    <dgm:pt modelId="{DDF824B2-6FBD-40DC-8B9D-4C1EF553EED2}" type="sibTrans" cxnId="{D9803B4E-E9C4-4DDC-A899-423E3DBCD129}">
      <dgm:prSet/>
      <dgm:spPr/>
      <dgm:t>
        <a:bodyPr/>
        <a:lstStyle/>
        <a:p>
          <a:endParaRPr lang="en-IE" sz="1600" b="1"/>
        </a:p>
      </dgm:t>
    </dgm:pt>
    <dgm:pt modelId="{0CE72350-8B08-4139-AF57-974E90E8D410}">
      <dgm:prSet custT="1"/>
      <dgm:spPr/>
      <dgm:t>
        <a:bodyPr/>
        <a:lstStyle/>
        <a:p>
          <a:pPr>
            <a:lnSpc>
              <a:spcPct val="100000"/>
            </a:lnSpc>
            <a:spcAft>
              <a:spcPts val="0"/>
            </a:spcAft>
          </a:pPr>
          <a:r>
            <a:rPr lang="en-IE" sz="1600" b="1" i="0" dirty="0"/>
            <a:t>National Retrofitting Scheme</a:t>
          </a:r>
        </a:p>
        <a:p>
          <a:pPr>
            <a:lnSpc>
              <a:spcPct val="100000"/>
            </a:lnSpc>
            <a:spcAft>
              <a:spcPts val="0"/>
            </a:spcAft>
          </a:pPr>
          <a:r>
            <a:rPr lang="en-IE" sz="1600" b="1" i="0" dirty="0"/>
            <a:t>500,000 homes by 2030</a:t>
          </a:r>
          <a:r>
            <a:rPr lang="en-IE" sz="1600" b="1" dirty="0"/>
            <a:t> </a:t>
          </a:r>
        </a:p>
      </dgm:t>
    </dgm:pt>
    <dgm:pt modelId="{022B245B-3E0B-433B-8CB1-7A8150071CA2}" type="parTrans" cxnId="{106B4759-BA99-49A9-A943-F50DD045DC28}">
      <dgm:prSet custT="1"/>
      <dgm:spPr/>
      <dgm:t>
        <a:bodyPr/>
        <a:lstStyle/>
        <a:p>
          <a:endParaRPr lang="en-IE" sz="1600" b="1" dirty="0"/>
        </a:p>
      </dgm:t>
    </dgm:pt>
    <dgm:pt modelId="{CB831556-4E30-4DC0-B93B-98C208D670C9}" type="sibTrans" cxnId="{106B4759-BA99-49A9-A943-F50DD045DC28}">
      <dgm:prSet/>
      <dgm:spPr/>
      <dgm:t>
        <a:bodyPr/>
        <a:lstStyle/>
        <a:p>
          <a:endParaRPr lang="en-IE" sz="1600" b="1"/>
        </a:p>
      </dgm:t>
    </dgm:pt>
    <dgm:pt modelId="{DEF7E638-3D71-48DD-BC39-C163100A6444}">
      <dgm:prSet/>
      <dgm:spPr>
        <a:solidFill>
          <a:schemeClr val="accent4">
            <a:lumMod val="75000"/>
          </a:schemeClr>
        </a:solidFill>
      </dgm:spPr>
      <dgm:t>
        <a:bodyPr/>
        <a:lstStyle/>
        <a:p>
          <a:r>
            <a:rPr lang="en-IE" b="1" dirty="0"/>
            <a:t>National Development Plan: €165bn (2021-2030)</a:t>
          </a:r>
        </a:p>
      </dgm:t>
    </dgm:pt>
    <dgm:pt modelId="{9903ABF2-75AA-436F-A5E4-1A56D2857BC8}" type="parTrans" cxnId="{73CA59E3-FE4B-4249-90CE-0B853D56C8D7}">
      <dgm:prSet/>
      <dgm:spPr/>
      <dgm:t>
        <a:bodyPr/>
        <a:lstStyle/>
        <a:p>
          <a:endParaRPr lang="en-IE" b="1" dirty="0"/>
        </a:p>
      </dgm:t>
    </dgm:pt>
    <dgm:pt modelId="{DF2DD442-6463-4EAE-99D3-7AD46B0BE089}" type="sibTrans" cxnId="{73CA59E3-FE4B-4249-90CE-0B853D56C8D7}">
      <dgm:prSet/>
      <dgm:spPr/>
      <dgm:t>
        <a:bodyPr/>
        <a:lstStyle/>
        <a:p>
          <a:endParaRPr lang="en-IE" b="1"/>
        </a:p>
      </dgm:t>
    </dgm:pt>
    <dgm:pt modelId="{EE5DF5B6-AA25-4585-8E2D-F5F6CE8D81CC}" type="pres">
      <dgm:prSet presAssocID="{3ED78E35-DF88-4BE4-A989-A1DBE805AE78}" presName="cycle" presStyleCnt="0">
        <dgm:presLayoutVars>
          <dgm:chMax val="1"/>
          <dgm:dir/>
          <dgm:animLvl val="ctr"/>
          <dgm:resizeHandles val="exact"/>
        </dgm:presLayoutVars>
      </dgm:prSet>
      <dgm:spPr/>
    </dgm:pt>
    <dgm:pt modelId="{C3C37B1F-835A-4755-A828-A146C4739883}" type="pres">
      <dgm:prSet presAssocID="{D75BC102-A193-4071-AAF4-B432A0EEC4D7}" presName="centerShape" presStyleLbl="node0" presStyleIdx="0" presStyleCnt="1"/>
      <dgm:spPr/>
    </dgm:pt>
    <dgm:pt modelId="{8A48B73A-9790-470C-AEA0-EA23250B52F7}" type="pres">
      <dgm:prSet presAssocID="{9903ABF2-75AA-436F-A5E4-1A56D2857BC8}" presName="Name9" presStyleLbl="parChTrans1D2" presStyleIdx="0" presStyleCnt="6"/>
      <dgm:spPr/>
    </dgm:pt>
    <dgm:pt modelId="{2873F63E-AC0C-440D-B952-2F3723BA0D1D}" type="pres">
      <dgm:prSet presAssocID="{9903ABF2-75AA-436F-A5E4-1A56D2857BC8}" presName="connTx" presStyleLbl="parChTrans1D2" presStyleIdx="0" presStyleCnt="6"/>
      <dgm:spPr/>
    </dgm:pt>
    <dgm:pt modelId="{AB77C24A-5702-4948-96E4-B353A4A0BA7A}" type="pres">
      <dgm:prSet presAssocID="{DEF7E638-3D71-48DD-BC39-C163100A6444}" presName="node" presStyleLbl="node1" presStyleIdx="0" presStyleCnt="6">
        <dgm:presLayoutVars>
          <dgm:bulletEnabled val="1"/>
        </dgm:presLayoutVars>
      </dgm:prSet>
      <dgm:spPr/>
    </dgm:pt>
    <dgm:pt modelId="{73220CA6-3E68-49EA-B683-37FA23D6943E}" type="pres">
      <dgm:prSet presAssocID="{6A779F0B-25F2-4E16-8A49-108663EF4D9A}" presName="Name9" presStyleLbl="parChTrans1D2" presStyleIdx="1" presStyleCnt="6"/>
      <dgm:spPr/>
    </dgm:pt>
    <dgm:pt modelId="{0FEDA0A1-83C7-44C7-9D87-C1155D268BB2}" type="pres">
      <dgm:prSet presAssocID="{6A779F0B-25F2-4E16-8A49-108663EF4D9A}" presName="connTx" presStyleLbl="parChTrans1D2" presStyleIdx="1" presStyleCnt="6"/>
      <dgm:spPr/>
    </dgm:pt>
    <dgm:pt modelId="{0B5B5C8A-F54F-4FC5-A502-2BE2678C603F}" type="pres">
      <dgm:prSet presAssocID="{175B6AD3-2702-46C4-A06B-A9D2C2F9EB09}" presName="node" presStyleLbl="node1" presStyleIdx="1" presStyleCnt="6" custRadScaleRad="112802" custRadScaleInc="181917">
        <dgm:presLayoutVars>
          <dgm:bulletEnabled val="1"/>
        </dgm:presLayoutVars>
      </dgm:prSet>
      <dgm:spPr/>
    </dgm:pt>
    <dgm:pt modelId="{595D984F-B395-4238-9A72-A0D6969EBA01}" type="pres">
      <dgm:prSet presAssocID="{BC98079B-C01D-4365-8147-9E4FB1D8541F}" presName="Name9" presStyleLbl="parChTrans1D2" presStyleIdx="2" presStyleCnt="6"/>
      <dgm:spPr/>
    </dgm:pt>
    <dgm:pt modelId="{121BDBA7-7AD3-483A-BBB8-E5C77112B746}" type="pres">
      <dgm:prSet presAssocID="{BC98079B-C01D-4365-8147-9E4FB1D8541F}" presName="connTx" presStyleLbl="parChTrans1D2" presStyleIdx="2" presStyleCnt="6"/>
      <dgm:spPr/>
    </dgm:pt>
    <dgm:pt modelId="{FD3F8AB9-CEB7-434D-8A16-623991C919E1}" type="pres">
      <dgm:prSet presAssocID="{B5EF1623-02D5-4336-B26C-080B3CE152C0}" presName="node" presStyleLbl="node1" presStyleIdx="2" presStyleCnt="6" custRadScaleRad="108720" custRadScaleInc="405250">
        <dgm:presLayoutVars>
          <dgm:bulletEnabled val="1"/>
        </dgm:presLayoutVars>
      </dgm:prSet>
      <dgm:spPr/>
    </dgm:pt>
    <dgm:pt modelId="{DB046BF9-7485-46E5-BFD9-2D72BC796532}" type="pres">
      <dgm:prSet presAssocID="{134C30D6-36C5-4670-A3EF-8A3CF7D9170C}" presName="Name9" presStyleLbl="parChTrans1D2" presStyleIdx="3" presStyleCnt="6"/>
      <dgm:spPr/>
    </dgm:pt>
    <dgm:pt modelId="{2730A439-5DFB-4E3E-B7DF-D021D7934056}" type="pres">
      <dgm:prSet presAssocID="{134C30D6-36C5-4670-A3EF-8A3CF7D9170C}" presName="connTx" presStyleLbl="parChTrans1D2" presStyleIdx="3" presStyleCnt="6"/>
      <dgm:spPr/>
    </dgm:pt>
    <dgm:pt modelId="{8905937A-5DC1-48C0-95BD-B3FCCE463AC7}" type="pres">
      <dgm:prSet presAssocID="{0E745F95-6DCC-4BED-B0BA-867196C41887}" presName="node" presStyleLbl="node1" presStyleIdx="3" presStyleCnt="6" custScaleX="108627" custScaleY="105174" custRadScaleRad="114451" custRadScaleInc="-392142">
        <dgm:presLayoutVars>
          <dgm:bulletEnabled val="1"/>
        </dgm:presLayoutVars>
      </dgm:prSet>
      <dgm:spPr/>
    </dgm:pt>
    <dgm:pt modelId="{117E02E7-98F4-4AAD-B57F-815955178793}" type="pres">
      <dgm:prSet presAssocID="{2C5CCEC5-B6C7-4CFE-86E0-9653A304449A}" presName="Name9" presStyleLbl="parChTrans1D2" presStyleIdx="4" presStyleCnt="6"/>
      <dgm:spPr/>
    </dgm:pt>
    <dgm:pt modelId="{57D02C1A-4280-4CCD-B807-5322BC3C1574}" type="pres">
      <dgm:prSet presAssocID="{2C5CCEC5-B6C7-4CFE-86E0-9653A304449A}" presName="connTx" presStyleLbl="parChTrans1D2" presStyleIdx="4" presStyleCnt="6"/>
      <dgm:spPr/>
    </dgm:pt>
    <dgm:pt modelId="{7112F899-C34F-49DC-AB19-87508EF69A8C}" type="pres">
      <dgm:prSet presAssocID="{F6582C03-4BBA-48A4-BF66-42E649B68C5C}" presName="node" presStyleLbl="node1" presStyleIdx="4" presStyleCnt="6" custRadScaleRad="96009" custRadScaleInc="-199529">
        <dgm:presLayoutVars>
          <dgm:bulletEnabled val="1"/>
        </dgm:presLayoutVars>
      </dgm:prSet>
      <dgm:spPr/>
    </dgm:pt>
    <dgm:pt modelId="{F0BD17FB-810E-4C3F-8922-BE8CC3536F07}" type="pres">
      <dgm:prSet presAssocID="{022B245B-3E0B-433B-8CB1-7A8150071CA2}" presName="Name9" presStyleLbl="parChTrans1D2" presStyleIdx="5" presStyleCnt="6"/>
      <dgm:spPr/>
    </dgm:pt>
    <dgm:pt modelId="{500EDCED-93F8-4CD1-B30E-047F1CA6E30A}" type="pres">
      <dgm:prSet presAssocID="{022B245B-3E0B-433B-8CB1-7A8150071CA2}" presName="connTx" presStyleLbl="parChTrans1D2" presStyleIdx="5" presStyleCnt="6"/>
      <dgm:spPr/>
    </dgm:pt>
    <dgm:pt modelId="{AE56C0F5-2634-4EBF-93B3-2E97A90FEDBE}" type="pres">
      <dgm:prSet presAssocID="{0CE72350-8B08-4139-AF57-974E90E8D410}" presName="node" presStyleLbl="node1" presStyleIdx="5" presStyleCnt="6" custScaleX="103969">
        <dgm:presLayoutVars>
          <dgm:bulletEnabled val="1"/>
        </dgm:presLayoutVars>
      </dgm:prSet>
      <dgm:spPr/>
    </dgm:pt>
  </dgm:ptLst>
  <dgm:cxnLst>
    <dgm:cxn modelId="{E94C8A04-5648-4FF8-9B2C-334C55CCCE09}" type="presOf" srcId="{022B245B-3E0B-433B-8CB1-7A8150071CA2}" destId="{F0BD17FB-810E-4C3F-8922-BE8CC3536F07}" srcOrd="0" destOrd="0" presId="urn:microsoft.com/office/officeart/2005/8/layout/radial1"/>
    <dgm:cxn modelId="{AAFDE907-3649-4EC9-AC3A-074EDC05B781}" srcId="{D75BC102-A193-4071-AAF4-B432A0EEC4D7}" destId="{0E745F95-6DCC-4BED-B0BA-867196C41887}" srcOrd="3" destOrd="0" parTransId="{134C30D6-36C5-4670-A3EF-8A3CF7D9170C}" sibTransId="{3E68AE70-FF83-426D-BAB4-534BFEF07962}"/>
    <dgm:cxn modelId="{BC4E2115-9098-49E8-B183-A92B7CF2B187}" srcId="{D75BC102-A193-4071-AAF4-B432A0EEC4D7}" destId="{B5EF1623-02D5-4336-B26C-080B3CE152C0}" srcOrd="2" destOrd="0" parTransId="{BC98079B-C01D-4365-8147-9E4FB1D8541F}" sibTransId="{89F2147A-3A23-4DFA-ADE8-5A8AEEA67FB5}"/>
    <dgm:cxn modelId="{8011F816-15BB-4985-AA8D-6C48193AE52C}" type="presOf" srcId="{F6582C03-4BBA-48A4-BF66-42E649B68C5C}" destId="{7112F899-C34F-49DC-AB19-87508EF69A8C}" srcOrd="0" destOrd="0" presId="urn:microsoft.com/office/officeart/2005/8/layout/radial1"/>
    <dgm:cxn modelId="{A09F0635-A56F-489A-91DA-278A8AF571E3}" type="presOf" srcId="{BC98079B-C01D-4365-8147-9E4FB1D8541F}" destId="{121BDBA7-7AD3-483A-BBB8-E5C77112B746}" srcOrd="1" destOrd="0" presId="urn:microsoft.com/office/officeart/2005/8/layout/radial1"/>
    <dgm:cxn modelId="{13403E39-4210-4119-9DFD-597433AE48E1}" srcId="{D75BC102-A193-4071-AAF4-B432A0EEC4D7}" destId="{175B6AD3-2702-46C4-A06B-A9D2C2F9EB09}" srcOrd="1" destOrd="0" parTransId="{6A779F0B-25F2-4E16-8A49-108663EF4D9A}" sibTransId="{7325BF21-E06E-4EA1-BCB0-7B91D4F38024}"/>
    <dgm:cxn modelId="{D9803B4E-E9C4-4DDC-A899-423E3DBCD129}" srcId="{D75BC102-A193-4071-AAF4-B432A0EEC4D7}" destId="{F6582C03-4BBA-48A4-BF66-42E649B68C5C}" srcOrd="4" destOrd="0" parTransId="{2C5CCEC5-B6C7-4CFE-86E0-9653A304449A}" sibTransId="{DDF824B2-6FBD-40DC-8B9D-4C1EF553EED2}"/>
    <dgm:cxn modelId="{6C0D7552-A6D5-456E-9DD3-DC249415A15C}" type="presOf" srcId="{DEF7E638-3D71-48DD-BC39-C163100A6444}" destId="{AB77C24A-5702-4948-96E4-B353A4A0BA7A}" srcOrd="0" destOrd="0" presId="urn:microsoft.com/office/officeart/2005/8/layout/radial1"/>
    <dgm:cxn modelId="{736E0154-7B95-46F4-AA7B-0C501A721081}" type="presOf" srcId="{2C5CCEC5-B6C7-4CFE-86E0-9653A304449A}" destId="{117E02E7-98F4-4AAD-B57F-815955178793}" srcOrd="0" destOrd="0" presId="urn:microsoft.com/office/officeart/2005/8/layout/radial1"/>
    <dgm:cxn modelId="{0B886977-8000-4F6A-BFE0-1A2715362B0D}" type="presOf" srcId="{BC98079B-C01D-4365-8147-9E4FB1D8541F}" destId="{595D984F-B395-4238-9A72-A0D6969EBA01}" srcOrd="0" destOrd="0" presId="urn:microsoft.com/office/officeart/2005/8/layout/radial1"/>
    <dgm:cxn modelId="{106B4759-BA99-49A9-A943-F50DD045DC28}" srcId="{D75BC102-A193-4071-AAF4-B432A0EEC4D7}" destId="{0CE72350-8B08-4139-AF57-974E90E8D410}" srcOrd="5" destOrd="0" parTransId="{022B245B-3E0B-433B-8CB1-7A8150071CA2}" sibTransId="{CB831556-4E30-4DC0-B93B-98C208D670C9}"/>
    <dgm:cxn modelId="{4959215A-29B2-40BB-A5FE-E80BCDDC4902}" type="presOf" srcId="{0E745F95-6DCC-4BED-B0BA-867196C41887}" destId="{8905937A-5DC1-48C0-95BD-B3FCCE463AC7}" srcOrd="0" destOrd="0" presId="urn:microsoft.com/office/officeart/2005/8/layout/radial1"/>
    <dgm:cxn modelId="{67FAD39D-FCEB-453D-8D4B-397D6CC1B533}" type="presOf" srcId="{B5EF1623-02D5-4336-B26C-080B3CE152C0}" destId="{FD3F8AB9-CEB7-434D-8A16-623991C919E1}" srcOrd="0" destOrd="0" presId="urn:microsoft.com/office/officeart/2005/8/layout/radial1"/>
    <dgm:cxn modelId="{79725EA3-009B-412B-B69C-914C54AB3B77}" type="presOf" srcId="{9903ABF2-75AA-436F-A5E4-1A56D2857BC8}" destId="{2873F63E-AC0C-440D-B952-2F3723BA0D1D}" srcOrd="1" destOrd="0" presId="urn:microsoft.com/office/officeart/2005/8/layout/radial1"/>
    <dgm:cxn modelId="{C1C194AD-CF84-4624-8173-EEF2E46B46CC}" type="presOf" srcId="{134C30D6-36C5-4670-A3EF-8A3CF7D9170C}" destId="{DB046BF9-7485-46E5-BFD9-2D72BC796532}" srcOrd="0" destOrd="0" presId="urn:microsoft.com/office/officeart/2005/8/layout/radial1"/>
    <dgm:cxn modelId="{E37D46B4-C31B-4862-AC34-909344418EDC}" type="presOf" srcId="{2C5CCEC5-B6C7-4CFE-86E0-9653A304449A}" destId="{57D02C1A-4280-4CCD-B807-5322BC3C1574}" srcOrd="1" destOrd="0" presId="urn:microsoft.com/office/officeart/2005/8/layout/radial1"/>
    <dgm:cxn modelId="{2541EEB4-DA06-4AD5-8053-18C647C09E4E}" type="presOf" srcId="{9903ABF2-75AA-436F-A5E4-1A56D2857BC8}" destId="{8A48B73A-9790-470C-AEA0-EA23250B52F7}" srcOrd="0" destOrd="0" presId="urn:microsoft.com/office/officeart/2005/8/layout/radial1"/>
    <dgm:cxn modelId="{9CE10AB9-1A18-461B-8819-1E81DB1B7EFA}" type="presOf" srcId="{175B6AD3-2702-46C4-A06B-A9D2C2F9EB09}" destId="{0B5B5C8A-F54F-4FC5-A502-2BE2678C603F}" srcOrd="0" destOrd="0" presId="urn:microsoft.com/office/officeart/2005/8/layout/radial1"/>
    <dgm:cxn modelId="{F772E4CB-4F34-41BE-A629-D8405AE6BC53}" type="presOf" srcId="{3ED78E35-DF88-4BE4-A989-A1DBE805AE78}" destId="{EE5DF5B6-AA25-4585-8E2D-F5F6CE8D81CC}" srcOrd="0" destOrd="0" presId="urn:microsoft.com/office/officeart/2005/8/layout/radial1"/>
    <dgm:cxn modelId="{7CCF3ED0-517F-4F8B-9DB7-FF93F4D88716}" type="presOf" srcId="{022B245B-3E0B-433B-8CB1-7A8150071CA2}" destId="{500EDCED-93F8-4CD1-B30E-047F1CA6E30A}" srcOrd="1" destOrd="0" presId="urn:microsoft.com/office/officeart/2005/8/layout/radial1"/>
    <dgm:cxn modelId="{8A3433E2-6582-443E-97FF-487725588652}" type="presOf" srcId="{6A779F0B-25F2-4E16-8A49-108663EF4D9A}" destId="{0FEDA0A1-83C7-44C7-9D87-C1155D268BB2}" srcOrd="1" destOrd="0" presId="urn:microsoft.com/office/officeart/2005/8/layout/radial1"/>
    <dgm:cxn modelId="{73CA59E3-FE4B-4249-90CE-0B853D56C8D7}" srcId="{D75BC102-A193-4071-AAF4-B432A0EEC4D7}" destId="{DEF7E638-3D71-48DD-BC39-C163100A6444}" srcOrd="0" destOrd="0" parTransId="{9903ABF2-75AA-436F-A5E4-1A56D2857BC8}" sibTransId="{DF2DD442-6463-4EAE-99D3-7AD46B0BE089}"/>
    <dgm:cxn modelId="{CD3E76E4-5E12-4F18-9720-9A5229D4CCF2}" type="presOf" srcId="{D75BC102-A193-4071-AAF4-B432A0EEC4D7}" destId="{C3C37B1F-835A-4755-A828-A146C4739883}" srcOrd="0" destOrd="0" presId="urn:microsoft.com/office/officeart/2005/8/layout/radial1"/>
    <dgm:cxn modelId="{CC762EE7-9AA1-4E9C-AB78-1A70E185AD5F}" type="presOf" srcId="{0CE72350-8B08-4139-AF57-974E90E8D410}" destId="{AE56C0F5-2634-4EBF-93B3-2E97A90FEDBE}" srcOrd="0" destOrd="0" presId="urn:microsoft.com/office/officeart/2005/8/layout/radial1"/>
    <dgm:cxn modelId="{E0DDE8E9-91BB-470A-886B-0C3C4335C203}" srcId="{3ED78E35-DF88-4BE4-A989-A1DBE805AE78}" destId="{D75BC102-A193-4071-AAF4-B432A0EEC4D7}" srcOrd="0" destOrd="0" parTransId="{C829895B-9C2C-4C5A-8F22-7B0464DB800D}" sibTransId="{3075ED25-E2C5-4EB4-B366-6C5BA915F259}"/>
    <dgm:cxn modelId="{88F931F6-EEB8-4553-BF9D-62E127EE0D6A}" type="presOf" srcId="{134C30D6-36C5-4670-A3EF-8A3CF7D9170C}" destId="{2730A439-5DFB-4E3E-B7DF-D021D7934056}" srcOrd="1" destOrd="0" presId="urn:microsoft.com/office/officeart/2005/8/layout/radial1"/>
    <dgm:cxn modelId="{ED285BFC-69DB-4C7D-9727-5AA6FBB64837}" type="presOf" srcId="{6A779F0B-25F2-4E16-8A49-108663EF4D9A}" destId="{73220CA6-3E68-49EA-B683-37FA23D6943E}" srcOrd="0" destOrd="0" presId="urn:microsoft.com/office/officeart/2005/8/layout/radial1"/>
    <dgm:cxn modelId="{35D3B102-1808-459A-AE88-857C21BFF588}" type="presParOf" srcId="{EE5DF5B6-AA25-4585-8E2D-F5F6CE8D81CC}" destId="{C3C37B1F-835A-4755-A828-A146C4739883}" srcOrd="0" destOrd="0" presId="urn:microsoft.com/office/officeart/2005/8/layout/radial1"/>
    <dgm:cxn modelId="{51FB1B26-9919-418A-89A2-35EDEE678E83}" type="presParOf" srcId="{EE5DF5B6-AA25-4585-8E2D-F5F6CE8D81CC}" destId="{8A48B73A-9790-470C-AEA0-EA23250B52F7}" srcOrd="1" destOrd="0" presId="urn:microsoft.com/office/officeart/2005/8/layout/radial1"/>
    <dgm:cxn modelId="{29EE2AF2-E30C-44CA-A928-5F84E0FD9457}" type="presParOf" srcId="{8A48B73A-9790-470C-AEA0-EA23250B52F7}" destId="{2873F63E-AC0C-440D-B952-2F3723BA0D1D}" srcOrd="0" destOrd="0" presId="urn:microsoft.com/office/officeart/2005/8/layout/radial1"/>
    <dgm:cxn modelId="{4A7CEDED-ADA5-4B50-98F6-5FD392CF7EC2}" type="presParOf" srcId="{EE5DF5B6-AA25-4585-8E2D-F5F6CE8D81CC}" destId="{AB77C24A-5702-4948-96E4-B353A4A0BA7A}" srcOrd="2" destOrd="0" presId="urn:microsoft.com/office/officeart/2005/8/layout/radial1"/>
    <dgm:cxn modelId="{EA5E0C11-6081-463D-A2C5-11EF785E2F5C}" type="presParOf" srcId="{EE5DF5B6-AA25-4585-8E2D-F5F6CE8D81CC}" destId="{73220CA6-3E68-49EA-B683-37FA23D6943E}" srcOrd="3" destOrd="0" presId="urn:microsoft.com/office/officeart/2005/8/layout/radial1"/>
    <dgm:cxn modelId="{D4B06DA9-2C33-4E26-A899-E0A2BCBC365F}" type="presParOf" srcId="{73220CA6-3E68-49EA-B683-37FA23D6943E}" destId="{0FEDA0A1-83C7-44C7-9D87-C1155D268BB2}" srcOrd="0" destOrd="0" presId="urn:microsoft.com/office/officeart/2005/8/layout/radial1"/>
    <dgm:cxn modelId="{A084386D-E0E5-4A48-87C9-DE14D062AF43}" type="presParOf" srcId="{EE5DF5B6-AA25-4585-8E2D-F5F6CE8D81CC}" destId="{0B5B5C8A-F54F-4FC5-A502-2BE2678C603F}" srcOrd="4" destOrd="0" presId="urn:microsoft.com/office/officeart/2005/8/layout/radial1"/>
    <dgm:cxn modelId="{1586C2BA-12D1-4028-834D-82EA9FDABCB4}" type="presParOf" srcId="{EE5DF5B6-AA25-4585-8E2D-F5F6CE8D81CC}" destId="{595D984F-B395-4238-9A72-A0D6969EBA01}" srcOrd="5" destOrd="0" presId="urn:microsoft.com/office/officeart/2005/8/layout/radial1"/>
    <dgm:cxn modelId="{A007A500-4A3B-47FA-A60A-E6BC09DD4801}" type="presParOf" srcId="{595D984F-B395-4238-9A72-A0D6969EBA01}" destId="{121BDBA7-7AD3-483A-BBB8-E5C77112B746}" srcOrd="0" destOrd="0" presId="urn:microsoft.com/office/officeart/2005/8/layout/radial1"/>
    <dgm:cxn modelId="{A8BB8416-3A74-4D3E-A777-C52628484B9E}" type="presParOf" srcId="{EE5DF5B6-AA25-4585-8E2D-F5F6CE8D81CC}" destId="{FD3F8AB9-CEB7-434D-8A16-623991C919E1}" srcOrd="6" destOrd="0" presId="urn:microsoft.com/office/officeart/2005/8/layout/radial1"/>
    <dgm:cxn modelId="{E9BE612A-1008-4CC3-9ACC-868582C04E60}" type="presParOf" srcId="{EE5DF5B6-AA25-4585-8E2D-F5F6CE8D81CC}" destId="{DB046BF9-7485-46E5-BFD9-2D72BC796532}" srcOrd="7" destOrd="0" presId="urn:microsoft.com/office/officeart/2005/8/layout/radial1"/>
    <dgm:cxn modelId="{0988182F-B5F3-4C40-8855-7AA65F24040D}" type="presParOf" srcId="{DB046BF9-7485-46E5-BFD9-2D72BC796532}" destId="{2730A439-5DFB-4E3E-B7DF-D021D7934056}" srcOrd="0" destOrd="0" presId="urn:microsoft.com/office/officeart/2005/8/layout/radial1"/>
    <dgm:cxn modelId="{56EB3FC0-D505-4565-9B70-3E1B91BF7507}" type="presParOf" srcId="{EE5DF5B6-AA25-4585-8E2D-F5F6CE8D81CC}" destId="{8905937A-5DC1-48C0-95BD-B3FCCE463AC7}" srcOrd="8" destOrd="0" presId="urn:microsoft.com/office/officeart/2005/8/layout/radial1"/>
    <dgm:cxn modelId="{1CB8015E-149D-4993-AD48-A025BD95017D}" type="presParOf" srcId="{EE5DF5B6-AA25-4585-8E2D-F5F6CE8D81CC}" destId="{117E02E7-98F4-4AAD-B57F-815955178793}" srcOrd="9" destOrd="0" presId="urn:microsoft.com/office/officeart/2005/8/layout/radial1"/>
    <dgm:cxn modelId="{ACF4241A-EBBB-46DE-B224-D032E237A81C}" type="presParOf" srcId="{117E02E7-98F4-4AAD-B57F-815955178793}" destId="{57D02C1A-4280-4CCD-B807-5322BC3C1574}" srcOrd="0" destOrd="0" presId="urn:microsoft.com/office/officeart/2005/8/layout/radial1"/>
    <dgm:cxn modelId="{66C8D778-4DDB-4611-9C25-DF9DB1B91A7B}" type="presParOf" srcId="{EE5DF5B6-AA25-4585-8E2D-F5F6CE8D81CC}" destId="{7112F899-C34F-49DC-AB19-87508EF69A8C}" srcOrd="10" destOrd="0" presId="urn:microsoft.com/office/officeart/2005/8/layout/radial1"/>
    <dgm:cxn modelId="{30B12980-9252-45B7-9619-B3AB18D14738}" type="presParOf" srcId="{EE5DF5B6-AA25-4585-8E2D-F5F6CE8D81CC}" destId="{F0BD17FB-810E-4C3F-8922-BE8CC3536F07}" srcOrd="11" destOrd="0" presId="urn:microsoft.com/office/officeart/2005/8/layout/radial1"/>
    <dgm:cxn modelId="{CAB744EC-8CA0-4497-ADC8-485039F85360}" type="presParOf" srcId="{F0BD17FB-810E-4C3F-8922-BE8CC3536F07}" destId="{500EDCED-93F8-4CD1-B30E-047F1CA6E30A}" srcOrd="0" destOrd="0" presId="urn:microsoft.com/office/officeart/2005/8/layout/radial1"/>
    <dgm:cxn modelId="{ACC8E0C9-E18C-4CA3-9277-F81E97B32015}" type="presParOf" srcId="{EE5DF5B6-AA25-4585-8E2D-F5F6CE8D81CC}" destId="{AE56C0F5-2634-4EBF-93B3-2E97A90FEDBE}"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D78E35-DF88-4BE4-A989-A1DBE805AE78}"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IE"/>
        </a:p>
      </dgm:t>
    </dgm:pt>
    <dgm:pt modelId="{175B6AD3-2702-46C4-A06B-A9D2C2F9EB09}">
      <dgm:prSet phldrT="[Text]" custT="1"/>
      <dgm:spPr/>
      <dgm:t>
        <a:bodyPr/>
        <a:lstStyle/>
        <a:p>
          <a:r>
            <a:rPr lang="en-IE" sz="1600" dirty="0"/>
            <a:t>Engineers - all disciplines </a:t>
          </a:r>
        </a:p>
        <a:p>
          <a:r>
            <a:rPr lang="en-IE" sz="1400" dirty="0"/>
            <a:t>(e.g. Building Services, Electrical, Civil, Env.)</a:t>
          </a:r>
        </a:p>
      </dgm:t>
    </dgm:pt>
    <dgm:pt modelId="{6A779F0B-25F2-4E16-8A49-108663EF4D9A}" type="parTrans" cxnId="{13403E39-4210-4119-9DFD-597433AE48E1}">
      <dgm:prSet/>
      <dgm:spPr/>
      <dgm:t>
        <a:bodyPr/>
        <a:lstStyle/>
        <a:p>
          <a:endParaRPr lang="en-IE" sz="1600"/>
        </a:p>
      </dgm:t>
    </dgm:pt>
    <dgm:pt modelId="{7325BF21-E06E-4EA1-BCB0-7B91D4F38024}" type="sibTrans" cxnId="{13403E39-4210-4119-9DFD-597433AE48E1}">
      <dgm:prSet/>
      <dgm:spPr/>
      <dgm:t>
        <a:bodyPr/>
        <a:lstStyle/>
        <a:p>
          <a:endParaRPr lang="en-IE" sz="1600"/>
        </a:p>
      </dgm:t>
    </dgm:pt>
    <dgm:pt modelId="{B5EF1623-02D5-4336-B26C-080B3CE152C0}">
      <dgm:prSet phldrT="[Text]" custT="1"/>
      <dgm:spPr/>
      <dgm:t>
        <a:bodyPr/>
        <a:lstStyle/>
        <a:p>
          <a:r>
            <a:rPr lang="en-IE" sz="1600" dirty="0"/>
            <a:t>BIM / Digital Construction</a:t>
          </a:r>
        </a:p>
      </dgm:t>
    </dgm:pt>
    <dgm:pt modelId="{BC98079B-C01D-4365-8147-9E4FB1D8541F}" type="parTrans" cxnId="{BC4E2115-9098-49E8-B183-A92B7CF2B187}">
      <dgm:prSet/>
      <dgm:spPr/>
      <dgm:t>
        <a:bodyPr/>
        <a:lstStyle/>
        <a:p>
          <a:endParaRPr lang="en-IE" sz="1600"/>
        </a:p>
      </dgm:t>
    </dgm:pt>
    <dgm:pt modelId="{89F2147A-3A23-4DFA-ADE8-5A8AEEA67FB5}" type="sibTrans" cxnId="{BC4E2115-9098-49E8-B183-A92B7CF2B187}">
      <dgm:prSet/>
      <dgm:spPr/>
      <dgm:t>
        <a:bodyPr/>
        <a:lstStyle/>
        <a:p>
          <a:endParaRPr lang="en-IE" sz="1600"/>
        </a:p>
      </dgm:t>
    </dgm:pt>
    <dgm:pt modelId="{0E745F95-6DCC-4BED-B0BA-867196C41887}">
      <dgm:prSet phldrT="[Text]" custT="1"/>
      <dgm:spPr/>
      <dgm:t>
        <a:bodyPr/>
        <a:lstStyle/>
        <a:p>
          <a:r>
            <a:rPr lang="en-IE" sz="1600" dirty="0"/>
            <a:t>Trades (all)</a:t>
          </a:r>
        </a:p>
      </dgm:t>
    </dgm:pt>
    <dgm:pt modelId="{134C30D6-36C5-4670-A3EF-8A3CF7D9170C}" type="parTrans" cxnId="{AAFDE907-3649-4EC9-AC3A-074EDC05B781}">
      <dgm:prSet/>
      <dgm:spPr/>
      <dgm:t>
        <a:bodyPr/>
        <a:lstStyle/>
        <a:p>
          <a:endParaRPr lang="en-IE" sz="1600"/>
        </a:p>
      </dgm:t>
    </dgm:pt>
    <dgm:pt modelId="{3E68AE70-FF83-426D-BAB4-534BFEF07962}" type="sibTrans" cxnId="{AAFDE907-3649-4EC9-AC3A-074EDC05B781}">
      <dgm:prSet/>
      <dgm:spPr/>
      <dgm:t>
        <a:bodyPr/>
        <a:lstStyle/>
        <a:p>
          <a:endParaRPr lang="en-IE" sz="1600"/>
        </a:p>
      </dgm:t>
    </dgm:pt>
    <dgm:pt modelId="{D75BC102-A193-4071-AAF4-B432A0EEC4D7}">
      <dgm:prSet phldrT="[Text]" custT="1"/>
      <dgm:spPr/>
      <dgm:t>
        <a:bodyPr/>
        <a:lstStyle/>
        <a:p>
          <a:r>
            <a:rPr lang="en-IE" sz="2000" dirty="0"/>
            <a:t>Vacancies / Opportunities</a:t>
          </a:r>
        </a:p>
      </dgm:t>
    </dgm:pt>
    <dgm:pt modelId="{C829895B-9C2C-4C5A-8F22-7B0464DB800D}" type="parTrans" cxnId="{E0DDE8E9-91BB-470A-886B-0C3C4335C203}">
      <dgm:prSet/>
      <dgm:spPr/>
      <dgm:t>
        <a:bodyPr/>
        <a:lstStyle/>
        <a:p>
          <a:endParaRPr lang="en-IE" sz="1600"/>
        </a:p>
      </dgm:t>
    </dgm:pt>
    <dgm:pt modelId="{3075ED25-E2C5-4EB4-B366-6C5BA915F259}" type="sibTrans" cxnId="{E0DDE8E9-91BB-470A-886B-0C3C4335C203}">
      <dgm:prSet/>
      <dgm:spPr/>
      <dgm:t>
        <a:bodyPr/>
        <a:lstStyle/>
        <a:p>
          <a:endParaRPr lang="en-IE" sz="1600"/>
        </a:p>
      </dgm:t>
    </dgm:pt>
    <dgm:pt modelId="{F6582C03-4BBA-48A4-BF66-42E649B68C5C}">
      <dgm:prSet custT="1"/>
      <dgm:spPr/>
      <dgm:t>
        <a:bodyPr/>
        <a:lstStyle/>
        <a:p>
          <a:r>
            <a:rPr lang="en-IE" sz="1600" dirty="0"/>
            <a:t>Cost Management / Quantity Surveyors</a:t>
          </a:r>
        </a:p>
      </dgm:t>
    </dgm:pt>
    <dgm:pt modelId="{2C5CCEC5-B6C7-4CFE-86E0-9653A304449A}" type="parTrans" cxnId="{D9803B4E-E9C4-4DDC-A899-423E3DBCD129}">
      <dgm:prSet/>
      <dgm:spPr/>
      <dgm:t>
        <a:bodyPr/>
        <a:lstStyle/>
        <a:p>
          <a:endParaRPr lang="en-IE" sz="1600"/>
        </a:p>
      </dgm:t>
    </dgm:pt>
    <dgm:pt modelId="{DDF824B2-6FBD-40DC-8B9D-4C1EF553EED2}" type="sibTrans" cxnId="{D9803B4E-E9C4-4DDC-A899-423E3DBCD129}">
      <dgm:prSet/>
      <dgm:spPr/>
      <dgm:t>
        <a:bodyPr/>
        <a:lstStyle/>
        <a:p>
          <a:endParaRPr lang="en-IE" sz="1600"/>
        </a:p>
      </dgm:t>
    </dgm:pt>
    <dgm:pt modelId="{0CE72350-8B08-4139-AF57-974E90E8D410}">
      <dgm:prSet custT="1"/>
      <dgm:spPr/>
      <dgm:t>
        <a:bodyPr/>
        <a:lstStyle/>
        <a:p>
          <a:r>
            <a:rPr lang="en-IE" sz="1600" dirty="0"/>
            <a:t>Construction Managers</a:t>
          </a:r>
        </a:p>
      </dgm:t>
    </dgm:pt>
    <dgm:pt modelId="{022B245B-3E0B-433B-8CB1-7A8150071CA2}" type="parTrans" cxnId="{106B4759-BA99-49A9-A943-F50DD045DC28}">
      <dgm:prSet/>
      <dgm:spPr/>
      <dgm:t>
        <a:bodyPr/>
        <a:lstStyle/>
        <a:p>
          <a:endParaRPr lang="en-IE" sz="1600"/>
        </a:p>
      </dgm:t>
    </dgm:pt>
    <dgm:pt modelId="{CB831556-4E30-4DC0-B93B-98C208D670C9}" type="sibTrans" cxnId="{106B4759-BA99-49A9-A943-F50DD045DC28}">
      <dgm:prSet/>
      <dgm:spPr/>
      <dgm:t>
        <a:bodyPr/>
        <a:lstStyle/>
        <a:p>
          <a:endParaRPr lang="en-IE" sz="1600"/>
        </a:p>
      </dgm:t>
    </dgm:pt>
    <dgm:pt modelId="{EED493DA-0B37-4998-B383-652F0A0913D3}">
      <dgm:prSet custT="1"/>
      <dgm:spPr/>
      <dgm:t>
        <a:bodyPr/>
        <a:lstStyle/>
        <a:p>
          <a:r>
            <a:rPr lang="en-IE" sz="1600" dirty="0"/>
            <a:t>Architects</a:t>
          </a:r>
        </a:p>
      </dgm:t>
    </dgm:pt>
    <dgm:pt modelId="{76125D72-57E6-49B8-B225-D32C89344154}" type="parTrans" cxnId="{B908E7D5-492C-4B79-A5C5-A3330A1B0A84}">
      <dgm:prSet/>
      <dgm:spPr/>
      <dgm:t>
        <a:bodyPr/>
        <a:lstStyle/>
        <a:p>
          <a:endParaRPr lang="en-IE" sz="1600"/>
        </a:p>
      </dgm:t>
    </dgm:pt>
    <dgm:pt modelId="{B8D71E89-4C6C-4895-A42B-FA054DB41FAC}" type="sibTrans" cxnId="{B908E7D5-492C-4B79-A5C5-A3330A1B0A84}">
      <dgm:prSet/>
      <dgm:spPr/>
      <dgm:t>
        <a:bodyPr/>
        <a:lstStyle/>
        <a:p>
          <a:endParaRPr lang="en-IE" sz="1600"/>
        </a:p>
      </dgm:t>
    </dgm:pt>
    <dgm:pt modelId="{924A90E3-2B1C-49F0-9BC8-EC43C55D8948}">
      <dgm:prSet custT="1"/>
      <dgm:spPr/>
      <dgm:t>
        <a:bodyPr/>
        <a:lstStyle/>
        <a:p>
          <a:r>
            <a:rPr lang="en-IE" sz="1600" dirty="0"/>
            <a:t>Future Opportunities</a:t>
          </a:r>
        </a:p>
      </dgm:t>
    </dgm:pt>
    <dgm:pt modelId="{D55936FB-4CDA-40FF-BC4C-105046F0BCE8}" type="parTrans" cxnId="{3A52A1EA-3CE4-4CCD-8641-1AF090E40681}">
      <dgm:prSet/>
      <dgm:spPr/>
      <dgm:t>
        <a:bodyPr/>
        <a:lstStyle/>
        <a:p>
          <a:endParaRPr lang="en-IE" sz="1600"/>
        </a:p>
      </dgm:t>
    </dgm:pt>
    <dgm:pt modelId="{FF608B56-D2BE-409C-A719-E2FF96AE7C86}" type="sibTrans" cxnId="{3A52A1EA-3CE4-4CCD-8641-1AF090E40681}">
      <dgm:prSet/>
      <dgm:spPr/>
      <dgm:t>
        <a:bodyPr/>
        <a:lstStyle/>
        <a:p>
          <a:endParaRPr lang="en-IE" sz="1600"/>
        </a:p>
      </dgm:t>
    </dgm:pt>
    <dgm:pt modelId="{65674353-DD38-4B3B-81A4-15A1A6393E7F}" type="pres">
      <dgm:prSet presAssocID="{3ED78E35-DF88-4BE4-A989-A1DBE805AE78}" presName="cycle" presStyleCnt="0">
        <dgm:presLayoutVars>
          <dgm:chMax val="1"/>
          <dgm:dir/>
          <dgm:animLvl val="ctr"/>
          <dgm:resizeHandles val="exact"/>
        </dgm:presLayoutVars>
      </dgm:prSet>
      <dgm:spPr/>
    </dgm:pt>
    <dgm:pt modelId="{084D2B6F-A566-4979-9852-32CA41CCC047}" type="pres">
      <dgm:prSet presAssocID="{D75BC102-A193-4071-AAF4-B432A0EEC4D7}" presName="centerShape" presStyleLbl="node0" presStyleIdx="0" presStyleCnt="1"/>
      <dgm:spPr/>
    </dgm:pt>
    <dgm:pt modelId="{94537395-D233-4372-954F-AB8311CAFE71}" type="pres">
      <dgm:prSet presAssocID="{BC98079B-C01D-4365-8147-9E4FB1D8541F}" presName="parTrans" presStyleLbl="bgSibTrans2D1" presStyleIdx="0" presStyleCnt="7"/>
      <dgm:spPr/>
    </dgm:pt>
    <dgm:pt modelId="{A1FFD99F-0408-473C-B04A-CE0915CBEE9E}" type="pres">
      <dgm:prSet presAssocID="{B5EF1623-02D5-4336-B26C-080B3CE152C0}" presName="node" presStyleLbl="node1" presStyleIdx="0" presStyleCnt="7">
        <dgm:presLayoutVars>
          <dgm:bulletEnabled val="1"/>
        </dgm:presLayoutVars>
      </dgm:prSet>
      <dgm:spPr/>
    </dgm:pt>
    <dgm:pt modelId="{DD59CEB0-1E1D-4BD2-BD69-002AEE05D4CD}" type="pres">
      <dgm:prSet presAssocID="{76125D72-57E6-49B8-B225-D32C89344154}" presName="parTrans" presStyleLbl="bgSibTrans2D1" presStyleIdx="1" presStyleCnt="7"/>
      <dgm:spPr/>
    </dgm:pt>
    <dgm:pt modelId="{F431858D-383B-4E42-A743-D9069202CD34}" type="pres">
      <dgm:prSet presAssocID="{EED493DA-0B37-4998-B383-652F0A0913D3}" presName="node" presStyleLbl="node1" presStyleIdx="1" presStyleCnt="7" custScaleX="109550" custScaleY="87582">
        <dgm:presLayoutVars>
          <dgm:bulletEnabled val="1"/>
        </dgm:presLayoutVars>
      </dgm:prSet>
      <dgm:spPr/>
    </dgm:pt>
    <dgm:pt modelId="{3EBB5197-E67A-4F55-B17C-0EB5836F57E2}" type="pres">
      <dgm:prSet presAssocID="{6A779F0B-25F2-4E16-8A49-108663EF4D9A}" presName="parTrans" presStyleLbl="bgSibTrans2D1" presStyleIdx="2" presStyleCnt="7"/>
      <dgm:spPr/>
    </dgm:pt>
    <dgm:pt modelId="{732736C5-9533-42CE-B0BC-E0BC95A94EFB}" type="pres">
      <dgm:prSet presAssocID="{175B6AD3-2702-46C4-A06B-A9D2C2F9EB09}" presName="node" presStyleLbl="node1" presStyleIdx="2" presStyleCnt="7" custScaleX="135780" custScaleY="99409" custRadScaleRad="104621" custRadScaleInc="-7523">
        <dgm:presLayoutVars>
          <dgm:bulletEnabled val="1"/>
        </dgm:presLayoutVars>
      </dgm:prSet>
      <dgm:spPr/>
    </dgm:pt>
    <dgm:pt modelId="{782F8EB9-07C5-46B6-8692-17B19931FB7B}" type="pres">
      <dgm:prSet presAssocID="{134C30D6-36C5-4670-A3EF-8A3CF7D9170C}" presName="parTrans" presStyleLbl="bgSibTrans2D1" presStyleIdx="3" presStyleCnt="7"/>
      <dgm:spPr/>
    </dgm:pt>
    <dgm:pt modelId="{8A3C7AF2-8EC1-4114-BA37-162168FC8E6F}" type="pres">
      <dgm:prSet presAssocID="{0E745F95-6DCC-4BED-B0BA-867196C41887}" presName="node" presStyleLbl="node1" presStyleIdx="3" presStyleCnt="7">
        <dgm:presLayoutVars>
          <dgm:bulletEnabled val="1"/>
        </dgm:presLayoutVars>
      </dgm:prSet>
      <dgm:spPr/>
    </dgm:pt>
    <dgm:pt modelId="{6A63C96E-2E5F-4427-8ED0-8FF87474E919}" type="pres">
      <dgm:prSet presAssocID="{2C5CCEC5-B6C7-4CFE-86E0-9653A304449A}" presName="parTrans" presStyleLbl="bgSibTrans2D1" presStyleIdx="4" presStyleCnt="7"/>
      <dgm:spPr/>
    </dgm:pt>
    <dgm:pt modelId="{A460B46E-E677-4D5C-986C-602346FF230C}" type="pres">
      <dgm:prSet presAssocID="{F6582C03-4BBA-48A4-BF66-42E649B68C5C}" presName="node" presStyleLbl="node1" presStyleIdx="4" presStyleCnt="7" custScaleX="124148" custRadScaleRad="102454" custRadScaleInc="11101">
        <dgm:presLayoutVars>
          <dgm:bulletEnabled val="1"/>
        </dgm:presLayoutVars>
      </dgm:prSet>
      <dgm:spPr/>
    </dgm:pt>
    <dgm:pt modelId="{9197FA23-F9D6-4A1A-B148-7603014C7B5F}" type="pres">
      <dgm:prSet presAssocID="{022B245B-3E0B-433B-8CB1-7A8150071CA2}" presName="parTrans" presStyleLbl="bgSibTrans2D1" presStyleIdx="5" presStyleCnt="7"/>
      <dgm:spPr/>
    </dgm:pt>
    <dgm:pt modelId="{9CA60D8F-C752-4D2D-A9AE-417413B342B7}" type="pres">
      <dgm:prSet presAssocID="{0CE72350-8B08-4139-AF57-974E90E8D410}" presName="node" presStyleLbl="node1" presStyleIdx="5" presStyleCnt="7">
        <dgm:presLayoutVars>
          <dgm:bulletEnabled val="1"/>
        </dgm:presLayoutVars>
      </dgm:prSet>
      <dgm:spPr/>
    </dgm:pt>
    <dgm:pt modelId="{EB0D1D27-4F45-4DFE-B0C9-543A89DBAD58}" type="pres">
      <dgm:prSet presAssocID="{D55936FB-4CDA-40FF-BC4C-105046F0BCE8}" presName="parTrans" presStyleLbl="bgSibTrans2D1" presStyleIdx="6" presStyleCnt="7"/>
      <dgm:spPr/>
    </dgm:pt>
    <dgm:pt modelId="{172F470B-DD8B-485E-8A62-CB05261C3611}" type="pres">
      <dgm:prSet presAssocID="{924A90E3-2B1C-49F0-9BC8-EC43C55D8948}" presName="node" presStyleLbl="node1" presStyleIdx="6" presStyleCnt="7">
        <dgm:presLayoutVars>
          <dgm:bulletEnabled val="1"/>
        </dgm:presLayoutVars>
      </dgm:prSet>
      <dgm:spPr/>
    </dgm:pt>
  </dgm:ptLst>
  <dgm:cxnLst>
    <dgm:cxn modelId="{AAFDE907-3649-4EC9-AC3A-074EDC05B781}" srcId="{D75BC102-A193-4071-AAF4-B432A0EEC4D7}" destId="{0E745F95-6DCC-4BED-B0BA-867196C41887}" srcOrd="3" destOrd="0" parTransId="{134C30D6-36C5-4670-A3EF-8A3CF7D9170C}" sibTransId="{3E68AE70-FF83-426D-BAB4-534BFEF07962}"/>
    <dgm:cxn modelId="{6D1F9608-2CDD-4F8D-987F-AA335773ED48}" type="presOf" srcId="{134C30D6-36C5-4670-A3EF-8A3CF7D9170C}" destId="{782F8EB9-07C5-46B6-8692-17B19931FB7B}" srcOrd="0" destOrd="0" presId="urn:microsoft.com/office/officeart/2005/8/layout/radial4"/>
    <dgm:cxn modelId="{BC4E2115-9098-49E8-B183-A92B7CF2B187}" srcId="{D75BC102-A193-4071-AAF4-B432A0EEC4D7}" destId="{B5EF1623-02D5-4336-B26C-080B3CE152C0}" srcOrd="0" destOrd="0" parTransId="{BC98079B-C01D-4365-8147-9E4FB1D8541F}" sibTransId="{89F2147A-3A23-4DFA-ADE8-5A8AEEA67FB5}"/>
    <dgm:cxn modelId="{FDB52031-F9DF-4293-B3D7-5750F89D5467}" type="presOf" srcId="{0CE72350-8B08-4139-AF57-974E90E8D410}" destId="{9CA60D8F-C752-4D2D-A9AE-417413B342B7}" srcOrd="0" destOrd="0" presId="urn:microsoft.com/office/officeart/2005/8/layout/radial4"/>
    <dgm:cxn modelId="{8BA46B35-9847-4E74-A506-C43B3E368F0B}" type="presOf" srcId="{76125D72-57E6-49B8-B225-D32C89344154}" destId="{DD59CEB0-1E1D-4BD2-BD69-002AEE05D4CD}" srcOrd="0" destOrd="0" presId="urn:microsoft.com/office/officeart/2005/8/layout/radial4"/>
    <dgm:cxn modelId="{13403E39-4210-4119-9DFD-597433AE48E1}" srcId="{D75BC102-A193-4071-AAF4-B432A0EEC4D7}" destId="{175B6AD3-2702-46C4-A06B-A9D2C2F9EB09}" srcOrd="2" destOrd="0" parTransId="{6A779F0B-25F2-4E16-8A49-108663EF4D9A}" sibTransId="{7325BF21-E06E-4EA1-BCB0-7B91D4F38024}"/>
    <dgm:cxn modelId="{D9803B4E-E9C4-4DDC-A899-423E3DBCD129}" srcId="{D75BC102-A193-4071-AAF4-B432A0EEC4D7}" destId="{F6582C03-4BBA-48A4-BF66-42E649B68C5C}" srcOrd="4" destOrd="0" parTransId="{2C5CCEC5-B6C7-4CFE-86E0-9653A304449A}" sibTransId="{DDF824B2-6FBD-40DC-8B9D-4C1EF553EED2}"/>
    <dgm:cxn modelId="{E3F97453-1537-4DB4-B2B5-2646695F227D}" type="presOf" srcId="{6A779F0B-25F2-4E16-8A49-108663EF4D9A}" destId="{3EBB5197-E67A-4F55-B17C-0EB5836F57E2}" srcOrd="0" destOrd="0" presId="urn:microsoft.com/office/officeart/2005/8/layout/radial4"/>
    <dgm:cxn modelId="{106B4759-BA99-49A9-A943-F50DD045DC28}" srcId="{D75BC102-A193-4071-AAF4-B432A0EEC4D7}" destId="{0CE72350-8B08-4139-AF57-974E90E8D410}" srcOrd="5" destOrd="0" parTransId="{022B245B-3E0B-433B-8CB1-7A8150071CA2}" sibTransId="{CB831556-4E30-4DC0-B93B-98C208D670C9}"/>
    <dgm:cxn modelId="{02ABCA59-7696-4DAD-AF96-DB49C74591B2}" type="presOf" srcId="{D55936FB-4CDA-40FF-BC4C-105046F0BCE8}" destId="{EB0D1D27-4F45-4DFE-B0C9-543A89DBAD58}" srcOrd="0" destOrd="0" presId="urn:microsoft.com/office/officeart/2005/8/layout/radial4"/>
    <dgm:cxn modelId="{6B4BD95A-3E52-452A-955C-F116D0431AD7}" type="presOf" srcId="{F6582C03-4BBA-48A4-BF66-42E649B68C5C}" destId="{A460B46E-E677-4D5C-986C-602346FF230C}" srcOrd="0" destOrd="0" presId="urn:microsoft.com/office/officeart/2005/8/layout/radial4"/>
    <dgm:cxn modelId="{10A2E98F-7149-40B3-A513-D59D813124A7}" type="presOf" srcId="{924A90E3-2B1C-49F0-9BC8-EC43C55D8948}" destId="{172F470B-DD8B-485E-8A62-CB05261C3611}" srcOrd="0" destOrd="0" presId="urn:microsoft.com/office/officeart/2005/8/layout/radial4"/>
    <dgm:cxn modelId="{BFE58799-116B-43E7-A464-AC9171151641}" type="presOf" srcId="{EED493DA-0B37-4998-B383-652F0A0913D3}" destId="{F431858D-383B-4E42-A743-D9069202CD34}" srcOrd="0" destOrd="0" presId="urn:microsoft.com/office/officeart/2005/8/layout/radial4"/>
    <dgm:cxn modelId="{E5A2F99E-332E-474C-B660-CC552D75EAAE}" type="presOf" srcId="{2C5CCEC5-B6C7-4CFE-86E0-9653A304449A}" destId="{6A63C96E-2E5F-4427-8ED0-8FF87474E919}" srcOrd="0" destOrd="0" presId="urn:microsoft.com/office/officeart/2005/8/layout/radial4"/>
    <dgm:cxn modelId="{2A4F05A0-0C6B-43E6-A298-B29BE6D3AF01}" type="presOf" srcId="{3ED78E35-DF88-4BE4-A989-A1DBE805AE78}" destId="{65674353-DD38-4B3B-81A4-15A1A6393E7F}" srcOrd="0" destOrd="0" presId="urn:microsoft.com/office/officeart/2005/8/layout/radial4"/>
    <dgm:cxn modelId="{C2B544AC-A6D8-4211-9C8E-A68C1C8866BE}" type="presOf" srcId="{D75BC102-A193-4071-AAF4-B432A0EEC4D7}" destId="{084D2B6F-A566-4979-9852-32CA41CCC047}" srcOrd="0" destOrd="0" presId="urn:microsoft.com/office/officeart/2005/8/layout/radial4"/>
    <dgm:cxn modelId="{B908E7D5-492C-4B79-A5C5-A3330A1B0A84}" srcId="{D75BC102-A193-4071-AAF4-B432A0EEC4D7}" destId="{EED493DA-0B37-4998-B383-652F0A0913D3}" srcOrd="1" destOrd="0" parTransId="{76125D72-57E6-49B8-B225-D32C89344154}" sibTransId="{B8D71E89-4C6C-4895-A42B-FA054DB41FAC}"/>
    <dgm:cxn modelId="{46A7F7D8-F553-4DAA-8C46-C6911410D3A6}" type="presOf" srcId="{0E745F95-6DCC-4BED-B0BA-867196C41887}" destId="{8A3C7AF2-8EC1-4114-BA37-162168FC8E6F}" srcOrd="0" destOrd="0" presId="urn:microsoft.com/office/officeart/2005/8/layout/radial4"/>
    <dgm:cxn modelId="{F94CE8DA-127F-4661-8047-62732FCEBD1F}" type="presOf" srcId="{B5EF1623-02D5-4336-B26C-080B3CE152C0}" destId="{A1FFD99F-0408-473C-B04A-CE0915CBEE9E}" srcOrd="0" destOrd="0" presId="urn:microsoft.com/office/officeart/2005/8/layout/radial4"/>
    <dgm:cxn modelId="{CF92AEDD-ADFB-44B8-AA5F-FCD402A0D1FD}" type="presOf" srcId="{022B245B-3E0B-433B-8CB1-7A8150071CA2}" destId="{9197FA23-F9D6-4A1A-B148-7603014C7B5F}" srcOrd="0" destOrd="0" presId="urn:microsoft.com/office/officeart/2005/8/layout/radial4"/>
    <dgm:cxn modelId="{D7FB8FE1-589F-4BBE-9500-CDEFA3ACE47E}" type="presOf" srcId="{175B6AD3-2702-46C4-A06B-A9D2C2F9EB09}" destId="{732736C5-9533-42CE-B0BC-E0BC95A94EFB}" srcOrd="0" destOrd="0" presId="urn:microsoft.com/office/officeart/2005/8/layout/radial4"/>
    <dgm:cxn modelId="{E0DDE8E9-91BB-470A-886B-0C3C4335C203}" srcId="{3ED78E35-DF88-4BE4-A989-A1DBE805AE78}" destId="{D75BC102-A193-4071-AAF4-B432A0EEC4D7}" srcOrd="0" destOrd="0" parTransId="{C829895B-9C2C-4C5A-8F22-7B0464DB800D}" sibTransId="{3075ED25-E2C5-4EB4-B366-6C5BA915F259}"/>
    <dgm:cxn modelId="{3A52A1EA-3CE4-4CCD-8641-1AF090E40681}" srcId="{D75BC102-A193-4071-AAF4-B432A0EEC4D7}" destId="{924A90E3-2B1C-49F0-9BC8-EC43C55D8948}" srcOrd="6" destOrd="0" parTransId="{D55936FB-4CDA-40FF-BC4C-105046F0BCE8}" sibTransId="{FF608B56-D2BE-409C-A719-E2FF96AE7C86}"/>
    <dgm:cxn modelId="{201648FE-AE4A-4914-A7E7-2B56BFD96AB4}" type="presOf" srcId="{BC98079B-C01D-4365-8147-9E4FB1D8541F}" destId="{94537395-D233-4372-954F-AB8311CAFE71}" srcOrd="0" destOrd="0" presId="urn:microsoft.com/office/officeart/2005/8/layout/radial4"/>
    <dgm:cxn modelId="{1D099878-534F-4D99-9DF5-13241FB9BCA1}" type="presParOf" srcId="{65674353-DD38-4B3B-81A4-15A1A6393E7F}" destId="{084D2B6F-A566-4979-9852-32CA41CCC047}" srcOrd="0" destOrd="0" presId="urn:microsoft.com/office/officeart/2005/8/layout/radial4"/>
    <dgm:cxn modelId="{724F049F-79AB-401E-8EB3-2EE53D41CF87}" type="presParOf" srcId="{65674353-DD38-4B3B-81A4-15A1A6393E7F}" destId="{94537395-D233-4372-954F-AB8311CAFE71}" srcOrd="1" destOrd="0" presId="urn:microsoft.com/office/officeart/2005/8/layout/radial4"/>
    <dgm:cxn modelId="{FC9CE268-AB38-4B7D-9C2E-12E64C542126}" type="presParOf" srcId="{65674353-DD38-4B3B-81A4-15A1A6393E7F}" destId="{A1FFD99F-0408-473C-B04A-CE0915CBEE9E}" srcOrd="2" destOrd="0" presId="urn:microsoft.com/office/officeart/2005/8/layout/radial4"/>
    <dgm:cxn modelId="{33DB1DAC-2287-4E3F-BFE1-BC9615ECE9CF}" type="presParOf" srcId="{65674353-DD38-4B3B-81A4-15A1A6393E7F}" destId="{DD59CEB0-1E1D-4BD2-BD69-002AEE05D4CD}" srcOrd="3" destOrd="0" presId="urn:microsoft.com/office/officeart/2005/8/layout/radial4"/>
    <dgm:cxn modelId="{37114EA2-C120-487C-8D20-184B36B9EE82}" type="presParOf" srcId="{65674353-DD38-4B3B-81A4-15A1A6393E7F}" destId="{F431858D-383B-4E42-A743-D9069202CD34}" srcOrd="4" destOrd="0" presId="urn:microsoft.com/office/officeart/2005/8/layout/radial4"/>
    <dgm:cxn modelId="{CD1B3296-E434-4B0C-862F-74A1D4BAF78F}" type="presParOf" srcId="{65674353-DD38-4B3B-81A4-15A1A6393E7F}" destId="{3EBB5197-E67A-4F55-B17C-0EB5836F57E2}" srcOrd="5" destOrd="0" presId="urn:microsoft.com/office/officeart/2005/8/layout/radial4"/>
    <dgm:cxn modelId="{20AF2B9B-28E6-4F6D-B176-227799362E28}" type="presParOf" srcId="{65674353-DD38-4B3B-81A4-15A1A6393E7F}" destId="{732736C5-9533-42CE-B0BC-E0BC95A94EFB}" srcOrd="6" destOrd="0" presId="urn:microsoft.com/office/officeart/2005/8/layout/radial4"/>
    <dgm:cxn modelId="{3B70C610-EB16-4115-B7D2-7DF4D536447C}" type="presParOf" srcId="{65674353-DD38-4B3B-81A4-15A1A6393E7F}" destId="{782F8EB9-07C5-46B6-8692-17B19931FB7B}" srcOrd="7" destOrd="0" presId="urn:microsoft.com/office/officeart/2005/8/layout/radial4"/>
    <dgm:cxn modelId="{9A48881E-2871-462C-8ECE-4BCF7F22F2A0}" type="presParOf" srcId="{65674353-DD38-4B3B-81A4-15A1A6393E7F}" destId="{8A3C7AF2-8EC1-4114-BA37-162168FC8E6F}" srcOrd="8" destOrd="0" presId="urn:microsoft.com/office/officeart/2005/8/layout/radial4"/>
    <dgm:cxn modelId="{CF76F86B-DB00-4505-8872-5A4CBF7F8A0F}" type="presParOf" srcId="{65674353-DD38-4B3B-81A4-15A1A6393E7F}" destId="{6A63C96E-2E5F-4427-8ED0-8FF87474E919}" srcOrd="9" destOrd="0" presId="urn:microsoft.com/office/officeart/2005/8/layout/radial4"/>
    <dgm:cxn modelId="{6F7F957B-61AF-4A5C-9CA2-960E76A771CE}" type="presParOf" srcId="{65674353-DD38-4B3B-81A4-15A1A6393E7F}" destId="{A460B46E-E677-4D5C-986C-602346FF230C}" srcOrd="10" destOrd="0" presId="urn:microsoft.com/office/officeart/2005/8/layout/radial4"/>
    <dgm:cxn modelId="{B947DDC4-B1B6-4924-82CE-6D535D4DDA03}" type="presParOf" srcId="{65674353-DD38-4B3B-81A4-15A1A6393E7F}" destId="{9197FA23-F9D6-4A1A-B148-7603014C7B5F}" srcOrd="11" destOrd="0" presId="urn:microsoft.com/office/officeart/2005/8/layout/radial4"/>
    <dgm:cxn modelId="{15EAAAE7-4F92-4FBB-B179-5449DAE9B247}" type="presParOf" srcId="{65674353-DD38-4B3B-81A4-15A1A6393E7F}" destId="{9CA60D8F-C752-4D2D-A9AE-417413B342B7}" srcOrd="12" destOrd="0" presId="urn:microsoft.com/office/officeart/2005/8/layout/radial4"/>
    <dgm:cxn modelId="{7BA2956F-A80A-4216-A54A-263932228980}" type="presParOf" srcId="{65674353-DD38-4B3B-81A4-15A1A6393E7F}" destId="{EB0D1D27-4F45-4DFE-B0C9-543A89DBAD58}" srcOrd="13" destOrd="0" presId="urn:microsoft.com/office/officeart/2005/8/layout/radial4"/>
    <dgm:cxn modelId="{62A689B1-350D-4B56-8974-C4D911B0A4A2}" type="presParOf" srcId="{65674353-DD38-4B3B-81A4-15A1A6393E7F}" destId="{172F470B-DD8B-485E-8A62-CB05261C3611}"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52853A-8B7E-4B5D-80D8-557C6937425D}" type="doc">
      <dgm:prSet loTypeId="urn:microsoft.com/office/officeart/2005/8/layout/process1" loCatId="process" qsTypeId="urn:microsoft.com/office/officeart/2005/8/quickstyle/simple1" qsCatId="simple" csTypeId="urn:microsoft.com/office/officeart/2005/8/colors/colorful5" csCatId="colorful" phldr="1"/>
      <dgm:spPr/>
    </dgm:pt>
    <dgm:pt modelId="{3A4A7146-4150-4E40-A2D3-6B64FEC1A619}">
      <dgm:prSet phldrT="[Text]"/>
      <dgm:spPr/>
      <dgm:t>
        <a:bodyPr/>
        <a:lstStyle/>
        <a:p>
          <a:r>
            <a:rPr lang="en-IE" dirty="0"/>
            <a:t>Design</a:t>
          </a:r>
        </a:p>
      </dgm:t>
    </dgm:pt>
    <dgm:pt modelId="{8FEC200E-2F2F-4777-BD42-1BDAA23037FD}" type="parTrans" cxnId="{4C40EC9A-2432-44BA-97F5-44298F115660}">
      <dgm:prSet/>
      <dgm:spPr/>
      <dgm:t>
        <a:bodyPr/>
        <a:lstStyle/>
        <a:p>
          <a:endParaRPr lang="en-IE"/>
        </a:p>
      </dgm:t>
    </dgm:pt>
    <dgm:pt modelId="{64CB0661-542C-4700-889C-4B367285A192}" type="sibTrans" cxnId="{4C40EC9A-2432-44BA-97F5-44298F115660}">
      <dgm:prSet/>
      <dgm:spPr/>
      <dgm:t>
        <a:bodyPr/>
        <a:lstStyle/>
        <a:p>
          <a:endParaRPr lang="en-IE" dirty="0"/>
        </a:p>
      </dgm:t>
    </dgm:pt>
    <dgm:pt modelId="{9D81C94D-7A39-4C99-B4A1-CA1DDD83FDB8}">
      <dgm:prSet phldrT="[Text]"/>
      <dgm:spPr/>
      <dgm:t>
        <a:bodyPr/>
        <a:lstStyle/>
        <a:p>
          <a:r>
            <a:rPr lang="en-IE" dirty="0"/>
            <a:t>Construct</a:t>
          </a:r>
        </a:p>
      </dgm:t>
    </dgm:pt>
    <dgm:pt modelId="{16FE2DC0-A1CD-436A-BE86-C4A0EA4CE184}" type="parTrans" cxnId="{BDE73477-A244-4E0C-933A-B980C2F2A9F5}">
      <dgm:prSet/>
      <dgm:spPr/>
      <dgm:t>
        <a:bodyPr/>
        <a:lstStyle/>
        <a:p>
          <a:endParaRPr lang="en-IE"/>
        </a:p>
      </dgm:t>
    </dgm:pt>
    <dgm:pt modelId="{91D5CEE2-4584-4C80-9CDA-D4014EE81D65}" type="sibTrans" cxnId="{BDE73477-A244-4E0C-933A-B980C2F2A9F5}">
      <dgm:prSet/>
      <dgm:spPr/>
      <dgm:t>
        <a:bodyPr/>
        <a:lstStyle/>
        <a:p>
          <a:endParaRPr lang="en-IE" dirty="0"/>
        </a:p>
      </dgm:t>
    </dgm:pt>
    <dgm:pt modelId="{A049C76B-A2A9-4818-A6A3-AAE6AA18937E}">
      <dgm:prSet phldrT="[Text]"/>
      <dgm:spPr/>
      <dgm:t>
        <a:bodyPr/>
        <a:lstStyle/>
        <a:p>
          <a:r>
            <a:rPr lang="en-IE" dirty="0"/>
            <a:t>Manage</a:t>
          </a:r>
        </a:p>
      </dgm:t>
    </dgm:pt>
    <dgm:pt modelId="{8C8F812E-9663-4192-A2D2-E2434CD90EB9}" type="parTrans" cxnId="{440E565F-4D45-4B14-83CE-5D786F55D7A4}">
      <dgm:prSet/>
      <dgm:spPr/>
      <dgm:t>
        <a:bodyPr/>
        <a:lstStyle/>
        <a:p>
          <a:endParaRPr lang="en-IE"/>
        </a:p>
      </dgm:t>
    </dgm:pt>
    <dgm:pt modelId="{76365549-AEFA-49D5-94CC-89FBAB67D548}" type="sibTrans" cxnId="{440E565F-4D45-4B14-83CE-5D786F55D7A4}">
      <dgm:prSet/>
      <dgm:spPr/>
      <dgm:t>
        <a:bodyPr/>
        <a:lstStyle/>
        <a:p>
          <a:endParaRPr lang="en-IE"/>
        </a:p>
      </dgm:t>
    </dgm:pt>
    <dgm:pt modelId="{82D6ED47-4E29-48ED-99AE-BF2252F4CD19}" type="pres">
      <dgm:prSet presAssocID="{5952853A-8B7E-4B5D-80D8-557C6937425D}" presName="Name0" presStyleCnt="0">
        <dgm:presLayoutVars>
          <dgm:dir/>
          <dgm:resizeHandles val="exact"/>
        </dgm:presLayoutVars>
      </dgm:prSet>
      <dgm:spPr/>
    </dgm:pt>
    <dgm:pt modelId="{A66125C2-A8FB-42E9-A21E-37E57399590E}" type="pres">
      <dgm:prSet presAssocID="{3A4A7146-4150-4E40-A2D3-6B64FEC1A619}" presName="node" presStyleLbl="node1" presStyleIdx="0" presStyleCnt="3">
        <dgm:presLayoutVars>
          <dgm:bulletEnabled val="1"/>
        </dgm:presLayoutVars>
      </dgm:prSet>
      <dgm:spPr/>
    </dgm:pt>
    <dgm:pt modelId="{7F0BA375-936F-4114-B76B-C7188C8677B8}" type="pres">
      <dgm:prSet presAssocID="{64CB0661-542C-4700-889C-4B367285A192}" presName="sibTrans" presStyleLbl="sibTrans2D1" presStyleIdx="0" presStyleCnt="2"/>
      <dgm:spPr/>
    </dgm:pt>
    <dgm:pt modelId="{D9037A5A-EDD9-4DC8-81B0-0530411C9EBC}" type="pres">
      <dgm:prSet presAssocID="{64CB0661-542C-4700-889C-4B367285A192}" presName="connectorText" presStyleLbl="sibTrans2D1" presStyleIdx="0" presStyleCnt="2"/>
      <dgm:spPr/>
    </dgm:pt>
    <dgm:pt modelId="{0090BD2E-5B9D-4E47-A485-8DD4FEE16260}" type="pres">
      <dgm:prSet presAssocID="{9D81C94D-7A39-4C99-B4A1-CA1DDD83FDB8}" presName="node" presStyleLbl="node1" presStyleIdx="1" presStyleCnt="3">
        <dgm:presLayoutVars>
          <dgm:bulletEnabled val="1"/>
        </dgm:presLayoutVars>
      </dgm:prSet>
      <dgm:spPr/>
    </dgm:pt>
    <dgm:pt modelId="{DE88DD5C-737A-43CB-9A15-174A6F3351E4}" type="pres">
      <dgm:prSet presAssocID="{91D5CEE2-4584-4C80-9CDA-D4014EE81D65}" presName="sibTrans" presStyleLbl="sibTrans2D1" presStyleIdx="1" presStyleCnt="2"/>
      <dgm:spPr/>
    </dgm:pt>
    <dgm:pt modelId="{547706C4-3C4F-4914-BCCD-5F0F7BD3D275}" type="pres">
      <dgm:prSet presAssocID="{91D5CEE2-4584-4C80-9CDA-D4014EE81D65}" presName="connectorText" presStyleLbl="sibTrans2D1" presStyleIdx="1" presStyleCnt="2"/>
      <dgm:spPr/>
    </dgm:pt>
    <dgm:pt modelId="{F698A329-1A6A-4018-B6AC-86147428A0AD}" type="pres">
      <dgm:prSet presAssocID="{A049C76B-A2A9-4818-A6A3-AAE6AA18937E}" presName="node" presStyleLbl="node1" presStyleIdx="2" presStyleCnt="3">
        <dgm:presLayoutVars>
          <dgm:bulletEnabled val="1"/>
        </dgm:presLayoutVars>
      </dgm:prSet>
      <dgm:spPr/>
    </dgm:pt>
  </dgm:ptLst>
  <dgm:cxnLst>
    <dgm:cxn modelId="{D4EC7A10-669F-443A-83AB-EF0236AA6869}" type="presOf" srcId="{64CB0661-542C-4700-889C-4B367285A192}" destId="{D9037A5A-EDD9-4DC8-81B0-0530411C9EBC}" srcOrd="1" destOrd="0" presId="urn:microsoft.com/office/officeart/2005/8/layout/process1"/>
    <dgm:cxn modelId="{4E727F15-EB7F-44A3-8B6B-F5D69F944A7E}" type="presOf" srcId="{91D5CEE2-4584-4C80-9CDA-D4014EE81D65}" destId="{DE88DD5C-737A-43CB-9A15-174A6F3351E4}" srcOrd="0" destOrd="0" presId="urn:microsoft.com/office/officeart/2005/8/layout/process1"/>
    <dgm:cxn modelId="{453ABF38-FDF1-439F-9CE2-35BC8F3C8B5C}" type="presOf" srcId="{64CB0661-542C-4700-889C-4B367285A192}" destId="{7F0BA375-936F-4114-B76B-C7188C8677B8}" srcOrd="0" destOrd="0" presId="urn:microsoft.com/office/officeart/2005/8/layout/process1"/>
    <dgm:cxn modelId="{440E565F-4D45-4B14-83CE-5D786F55D7A4}" srcId="{5952853A-8B7E-4B5D-80D8-557C6937425D}" destId="{A049C76B-A2A9-4818-A6A3-AAE6AA18937E}" srcOrd="2" destOrd="0" parTransId="{8C8F812E-9663-4192-A2D2-E2434CD90EB9}" sibTransId="{76365549-AEFA-49D5-94CC-89FBAB67D548}"/>
    <dgm:cxn modelId="{866AEF4B-B56B-4163-812C-70967AE07B10}" type="presOf" srcId="{9D81C94D-7A39-4C99-B4A1-CA1DDD83FDB8}" destId="{0090BD2E-5B9D-4E47-A485-8DD4FEE16260}" srcOrd="0" destOrd="0" presId="urn:microsoft.com/office/officeart/2005/8/layout/process1"/>
    <dgm:cxn modelId="{BDE73477-A244-4E0C-933A-B980C2F2A9F5}" srcId="{5952853A-8B7E-4B5D-80D8-557C6937425D}" destId="{9D81C94D-7A39-4C99-B4A1-CA1DDD83FDB8}" srcOrd="1" destOrd="0" parTransId="{16FE2DC0-A1CD-436A-BE86-C4A0EA4CE184}" sibTransId="{91D5CEE2-4584-4C80-9CDA-D4014EE81D65}"/>
    <dgm:cxn modelId="{4C40EC9A-2432-44BA-97F5-44298F115660}" srcId="{5952853A-8B7E-4B5D-80D8-557C6937425D}" destId="{3A4A7146-4150-4E40-A2D3-6B64FEC1A619}" srcOrd="0" destOrd="0" parTransId="{8FEC200E-2F2F-4777-BD42-1BDAA23037FD}" sibTransId="{64CB0661-542C-4700-889C-4B367285A192}"/>
    <dgm:cxn modelId="{9FEE1CB7-1346-4969-ADC1-54AE394FDAD8}" type="presOf" srcId="{3A4A7146-4150-4E40-A2D3-6B64FEC1A619}" destId="{A66125C2-A8FB-42E9-A21E-37E57399590E}" srcOrd="0" destOrd="0" presId="urn:microsoft.com/office/officeart/2005/8/layout/process1"/>
    <dgm:cxn modelId="{725024BB-2711-422C-A0B5-554E82FD5E76}" type="presOf" srcId="{A049C76B-A2A9-4818-A6A3-AAE6AA18937E}" destId="{F698A329-1A6A-4018-B6AC-86147428A0AD}" srcOrd="0" destOrd="0" presId="urn:microsoft.com/office/officeart/2005/8/layout/process1"/>
    <dgm:cxn modelId="{02C4ADC9-061D-4D53-8A33-17BEBE41287C}" type="presOf" srcId="{91D5CEE2-4584-4C80-9CDA-D4014EE81D65}" destId="{547706C4-3C4F-4914-BCCD-5F0F7BD3D275}" srcOrd="1" destOrd="0" presId="urn:microsoft.com/office/officeart/2005/8/layout/process1"/>
    <dgm:cxn modelId="{C225E3FA-5A76-4C23-A0F1-A83597B0726A}" type="presOf" srcId="{5952853A-8B7E-4B5D-80D8-557C6937425D}" destId="{82D6ED47-4E29-48ED-99AE-BF2252F4CD19}" srcOrd="0" destOrd="0" presId="urn:microsoft.com/office/officeart/2005/8/layout/process1"/>
    <dgm:cxn modelId="{3242067A-ADEC-4868-B463-DBDA4D25AD66}" type="presParOf" srcId="{82D6ED47-4E29-48ED-99AE-BF2252F4CD19}" destId="{A66125C2-A8FB-42E9-A21E-37E57399590E}" srcOrd="0" destOrd="0" presId="urn:microsoft.com/office/officeart/2005/8/layout/process1"/>
    <dgm:cxn modelId="{D17BFC35-4523-447D-88EB-562C97AC677E}" type="presParOf" srcId="{82D6ED47-4E29-48ED-99AE-BF2252F4CD19}" destId="{7F0BA375-936F-4114-B76B-C7188C8677B8}" srcOrd="1" destOrd="0" presId="urn:microsoft.com/office/officeart/2005/8/layout/process1"/>
    <dgm:cxn modelId="{B05A9A9B-F793-4BF4-9B93-77FF119D2832}" type="presParOf" srcId="{7F0BA375-936F-4114-B76B-C7188C8677B8}" destId="{D9037A5A-EDD9-4DC8-81B0-0530411C9EBC}" srcOrd="0" destOrd="0" presId="urn:microsoft.com/office/officeart/2005/8/layout/process1"/>
    <dgm:cxn modelId="{E554EFC1-7C0A-4A72-AEF1-4BCBD3DF78BB}" type="presParOf" srcId="{82D6ED47-4E29-48ED-99AE-BF2252F4CD19}" destId="{0090BD2E-5B9D-4E47-A485-8DD4FEE16260}" srcOrd="2" destOrd="0" presId="urn:microsoft.com/office/officeart/2005/8/layout/process1"/>
    <dgm:cxn modelId="{E9FE6644-70A5-4836-9B0B-2B326D8B2C0A}" type="presParOf" srcId="{82D6ED47-4E29-48ED-99AE-BF2252F4CD19}" destId="{DE88DD5C-737A-43CB-9A15-174A6F3351E4}" srcOrd="3" destOrd="0" presId="urn:microsoft.com/office/officeart/2005/8/layout/process1"/>
    <dgm:cxn modelId="{AF1AF292-0FD3-4180-A508-95D33B254EE1}" type="presParOf" srcId="{DE88DD5C-737A-43CB-9A15-174A6F3351E4}" destId="{547706C4-3C4F-4914-BCCD-5F0F7BD3D275}" srcOrd="0" destOrd="0" presId="urn:microsoft.com/office/officeart/2005/8/layout/process1"/>
    <dgm:cxn modelId="{9273F4AB-59D1-4250-8B86-4A28AE77D5FA}" type="presParOf" srcId="{82D6ED47-4E29-48ED-99AE-BF2252F4CD19}" destId="{F698A329-1A6A-4018-B6AC-86147428A0AD}"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37B1F-835A-4755-A828-A146C4739883}">
      <dsp:nvSpPr>
        <dsp:cNvPr id="0" name=""/>
        <dsp:cNvSpPr/>
      </dsp:nvSpPr>
      <dsp:spPr>
        <a:xfrm>
          <a:off x="4239554" y="2224992"/>
          <a:ext cx="1706629" cy="17066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b="1" kern="1200" dirty="0"/>
            <a:t>Construction Industry</a:t>
          </a:r>
        </a:p>
        <a:p>
          <a:pPr marL="0" lvl="0" indent="0" algn="ctr" defTabSz="711200">
            <a:lnSpc>
              <a:spcPct val="90000"/>
            </a:lnSpc>
            <a:spcBef>
              <a:spcPct val="0"/>
            </a:spcBef>
            <a:spcAft>
              <a:spcPct val="35000"/>
            </a:spcAft>
            <a:buNone/>
          </a:pPr>
          <a:r>
            <a:rPr lang="en-IE" sz="1600" b="1" kern="1200" dirty="0"/>
            <a:t>Value of circa €30bn</a:t>
          </a:r>
        </a:p>
      </dsp:txBody>
      <dsp:txXfrm>
        <a:off x="4489484" y="2474922"/>
        <a:ext cx="1206769" cy="1206769"/>
      </dsp:txXfrm>
    </dsp:sp>
    <dsp:sp modelId="{8A48B73A-9790-470C-AEA0-EA23250B52F7}">
      <dsp:nvSpPr>
        <dsp:cNvPr id="0" name=""/>
        <dsp:cNvSpPr/>
      </dsp:nvSpPr>
      <dsp:spPr>
        <a:xfrm rot="16200000">
          <a:off x="4835532" y="1952526"/>
          <a:ext cx="514673" cy="30259"/>
        </a:xfrm>
        <a:custGeom>
          <a:avLst/>
          <a:gdLst/>
          <a:ahLst/>
          <a:cxnLst/>
          <a:rect l="0" t="0" r="0" b="0"/>
          <a:pathLst>
            <a:path>
              <a:moveTo>
                <a:pt x="0" y="15129"/>
              </a:moveTo>
              <a:lnTo>
                <a:pt x="514673" y="1512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b="1" kern="1200" dirty="0"/>
        </a:p>
      </dsp:txBody>
      <dsp:txXfrm>
        <a:off x="5080002" y="1954789"/>
        <a:ext cx="25733" cy="25733"/>
      </dsp:txXfrm>
    </dsp:sp>
    <dsp:sp modelId="{AB77C24A-5702-4948-96E4-B353A4A0BA7A}">
      <dsp:nvSpPr>
        <dsp:cNvPr id="0" name=""/>
        <dsp:cNvSpPr/>
      </dsp:nvSpPr>
      <dsp:spPr>
        <a:xfrm>
          <a:off x="4239554" y="3689"/>
          <a:ext cx="1706629" cy="1706629"/>
        </a:xfrm>
        <a:prstGeom prst="ellipse">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b="1" kern="1200" dirty="0"/>
            <a:t>National Development Plan: €165bn (2021-2030)</a:t>
          </a:r>
        </a:p>
      </dsp:txBody>
      <dsp:txXfrm>
        <a:off x="4489484" y="253619"/>
        <a:ext cx="1206769" cy="1206769"/>
      </dsp:txXfrm>
    </dsp:sp>
    <dsp:sp modelId="{73220CA6-3E68-49EA-B683-37FA23D6943E}">
      <dsp:nvSpPr>
        <dsp:cNvPr id="0" name=""/>
        <dsp:cNvSpPr/>
      </dsp:nvSpPr>
      <dsp:spPr>
        <a:xfrm rot="1474506">
          <a:off x="5832698" y="3584214"/>
          <a:ext cx="799044" cy="30259"/>
        </a:xfrm>
        <a:custGeom>
          <a:avLst/>
          <a:gdLst/>
          <a:ahLst/>
          <a:cxnLst/>
          <a:rect l="0" t="0" r="0" b="0"/>
          <a:pathLst>
            <a:path>
              <a:moveTo>
                <a:pt x="0" y="15129"/>
              </a:moveTo>
              <a:lnTo>
                <a:pt x="799044" y="1512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IE" sz="1600" b="1" kern="1200" dirty="0"/>
        </a:p>
      </dsp:txBody>
      <dsp:txXfrm>
        <a:off x="6212244" y="3579368"/>
        <a:ext cx="39952" cy="39952"/>
      </dsp:txXfrm>
    </dsp:sp>
    <dsp:sp modelId="{0B5B5C8A-F54F-4FC5-A502-2BE2678C603F}">
      <dsp:nvSpPr>
        <dsp:cNvPr id="0" name=""/>
        <dsp:cNvSpPr/>
      </dsp:nvSpPr>
      <dsp:spPr>
        <a:xfrm>
          <a:off x="6518257" y="3267066"/>
          <a:ext cx="1706629" cy="1706629"/>
        </a:xfrm>
        <a:prstGeom prst="ellipse">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b="1" kern="1200" dirty="0">
              <a:solidFill>
                <a:srgbClr val="002060"/>
              </a:solidFill>
            </a:rPr>
            <a:t>170,000 + Employees </a:t>
          </a:r>
        </a:p>
        <a:p>
          <a:pPr marL="0" lvl="0" indent="0" algn="ctr" defTabSz="711200">
            <a:lnSpc>
              <a:spcPct val="90000"/>
            </a:lnSpc>
            <a:spcBef>
              <a:spcPct val="0"/>
            </a:spcBef>
            <a:spcAft>
              <a:spcPct val="35000"/>
            </a:spcAft>
            <a:buNone/>
          </a:pPr>
          <a:r>
            <a:rPr lang="en-IE" sz="1600" b="1" kern="1200" dirty="0">
              <a:solidFill>
                <a:srgbClr val="002060"/>
              </a:solidFill>
            </a:rPr>
            <a:t>6% of Workforce</a:t>
          </a:r>
        </a:p>
      </dsp:txBody>
      <dsp:txXfrm>
        <a:off x="6768187" y="3516996"/>
        <a:ext cx="1206769" cy="1206769"/>
      </dsp:txXfrm>
    </dsp:sp>
    <dsp:sp modelId="{595D984F-B395-4238-9A72-A0D6969EBA01}">
      <dsp:nvSpPr>
        <dsp:cNvPr id="0" name=""/>
        <dsp:cNvSpPr/>
      </dsp:nvSpPr>
      <dsp:spPr>
        <a:xfrm rot="9094500">
          <a:off x="3676758" y="3637957"/>
          <a:ext cx="708370" cy="30259"/>
        </a:xfrm>
        <a:custGeom>
          <a:avLst/>
          <a:gdLst/>
          <a:ahLst/>
          <a:cxnLst/>
          <a:rect l="0" t="0" r="0" b="0"/>
          <a:pathLst>
            <a:path>
              <a:moveTo>
                <a:pt x="0" y="15129"/>
              </a:moveTo>
              <a:lnTo>
                <a:pt x="708370" y="1512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IE" sz="1600" b="1" kern="1200" dirty="0"/>
        </a:p>
      </dsp:txBody>
      <dsp:txXfrm rot="10800000">
        <a:off x="4013234" y="3635378"/>
        <a:ext cx="35418" cy="35418"/>
      </dsp:txXfrm>
    </dsp:sp>
    <dsp:sp modelId="{FD3F8AB9-CEB7-434D-8A16-623991C919E1}">
      <dsp:nvSpPr>
        <dsp:cNvPr id="0" name=""/>
        <dsp:cNvSpPr/>
      </dsp:nvSpPr>
      <dsp:spPr>
        <a:xfrm>
          <a:off x="2115703" y="3374552"/>
          <a:ext cx="1706629" cy="1706629"/>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b="1" kern="1200" dirty="0"/>
            <a:t>150,000 additional workers  needed by 2030</a:t>
          </a:r>
        </a:p>
      </dsp:txBody>
      <dsp:txXfrm>
        <a:off x="2365633" y="3624482"/>
        <a:ext cx="1206769" cy="1206769"/>
      </dsp:txXfrm>
    </dsp:sp>
    <dsp:sp modelId="{DB046BF9-7485-46E5-BFD9-2D72BC796532}">
      <dsp:nvSpPr>
        <dsp:cNvPr id="0" name=""/>
        <dsp:cNvSpPr/>
      </dsp:nvSpPr>
      <dsp:spPr>
        <a:xfrm rot="19941444">
          <a:off x="5804919" y="2488969"/>
          <a:ext cx="768645" cy="30259"/>
        </a:xfrm>
        <a:custGeom>
          <a:avLst/>
          <a:gdLst/>
          <a:ahLst/>
          <a:cxnLst/>
          <a:rect l="0" t="0" r="0" b="0"/>
          <a:pathLst>
            <a:path>
              <a:moveTo>
                <a:pt x="0" y="15129"/>
              </a:moveTo>
              <a:lnTo>
                <a:pt x="768645" y="1512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IE" sz="1600" b="1" kern="1200" dirty="0"/>
        </a:p>
      </dsp:txBody>
      <dsp:txXfrm>
        <a:off x="6170025" y="2484883"/>
        <a:ext cx="38432" cy="38432"/>
      </dsp:txXfrm>
    </dsp:sp>
    <dsp:sp modelId="{8905937A-5DC1-48C0-95BD-B3FCCE463AC7}">
      <dsp:nvSpPr>
        <dsp:cNvPr id="0" name=""/>
        <dsp:cNvSpPr/>
      </dsp:nvSpPr>
      <dsp:spPr>
        <a:xfrm>
          <a:off x="6418061" y="1001328"/>
          <a:ext cx="1853860" cy="179493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t>Housing For All</a:t>
          </a:r>
        </a:p>
        <a:p>
          <a:pPr marL="0" lvl="0" indent="0" algn="ctr" defTabSz="711200">
            <a:lnSpc>
              <a:spcPct val="90000"/>
            </a:lnSpc>
            <a:spcBef>
              <a:spcPct val="0"/>
            </a:spcBef>
            <a:spcAft>
              <a:spcPct val="35000"/>
            </a:spcAft>
            <a:buNone/>
          </a:pPr>
          <a:r>
            <a:rPr lang="en-US" sz="1600" b="1" i="0" kern="1200" dirty="0"/>
            <a:t>33,000 new homes each year </a:t>
          </a:r>
        </a:p>
        <a:p>
          <a:pPr marL="0" lvl="0" indent="0" algn="ctr" defTabSz="711200">
            <a:lnSpc>
              <a:spcPct val="90000"/>
            </a:lnSpc>
            <a:spcBef>
              <a:spcPct val="0"/>
            </a:spcBef>
            <a:spcAft>
              <a:spcPct val="35000"/>
            </a:spcAft>
            <a:buNone/>
          </a:pPr>
          <a:r>
            <a:rPr lang="en-US" sz="1600" b="1" i="0" kern="1200" dirty="0"/>
            <a:t>2021 - 2030.</a:t>
          </a:r>
          <a:endParaRPr lang="en-IE" sz="1600" b="1" kern="1200" dirty="0"/>
        </a:p>
      </dsp:txBody>
      <dsp:txXfrm>
        <a:off x="6689553" y="1264189"/>
        <a:ext cx="1310876" cy="1269208"/>
      </dsp:txXfrm>
    </dsp:sp>
    <dsp:sp modelId="{117E02E7-98F4-4AAD-B57F-815955178793}">
      <dsp:nvSpPr>
        <dsp:cNvPr id="0" name=""/>
        <dsp:cNvSpPr/>
      </dsp:nvSpPr>
      <dsp:spPr>
        <a:xfrm rot="5408478">
          <a:off x="4877229" y="4129500"/>
          <a:ext cx="426020" cy="30259"/>
        </a:xfrm>
        <a:custGeom>
          <a:avLst/>
          <a:gdLst/>
          <a:ahLst/>
          <a:cxnLst/>
          <a:rect l="0" t="0" r="0" b="0"/>
          <a:pathLst>
            <a:path>
              <a:moveTo>
                <a:pt x="0" y="15129"/>
              </a:moveTo>
              <a:lnTo>
                <a:pt x="426020" y="1512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IE" sz="1600" b="1" kern="1200" dirty="0"/>
        </a:p>
      </dsp:txBody>
      <dsp:txXfrm rot="10800000">
        <a:off x="5079589" y="4133979"/>
        <a:ext cx="21301" cy="21301"/>
      </dsp:txXfrm>
    </dsp:sp>
    <dsp:sp modelId="{7112F899-C34F-49DC-AB19-87508EF69A8C}">
      <dsp:nvSpPr>
        <dsp:cNvPr id="0" name=""/>
        <dsp:cNvSpPr/>
      </dsp:nvSpPr>
      <dsp:spPr>
        <a:xfrm>
          <a:off x="4234295" y="4357637"/>
          <a:ext cx="1706629" cy="170662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b="1" kern="1200" dirty="0"/>
            <a:t>12,000 retire annually</a:t>
          </a:r>
        </a:p>
      </dsp:txBody>
      <dsp:txXfrm>
        <a:off x="4484225" y="4607567"/>
        <a:ext cx="1206769" cy="1206769"/>
      </dsp:txXfrm>
    </dsp:sp>
    <dsp:sp modelId="{F0BD17FB-810E-4C3F-8922-BE8CC3536F07}">
      <dsp:nvSpPr>
        <dsp:cNvPr id="0" name=""/>
        <dsp:cNvSpPr/>
      </dsp:nvSpPr>
      <dsp:spPr>
        <a:xfrm rot="12600000">
          <a:off x="3897028" y="2514108"/>
          <a:ext cx="489648" cy="30259"/>
        </a:xfrm>
        <a:custGeom>
          <a:avLst/>
          <a:gdLst/>
          <a:ahLst/>
          <a:cxnLst/>
          <a:rect l="0" t="0" r="0" b="0"/>
          <a:pathLst>
            <a:path>
              <a:moveTo>
                <a:pt x="0" y="15129"/>
              </a:moveTo>
              <a:lnTo>
                <a:pt x="489648" y="1512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IE" sz="1600" b="1" kern="1200" dirty="0"/>
        </a:p>
      </dsp:txBody>
      <dsp:txXfrm rot="10800000">
        <a:off x="4129611" y="2516996"/>
        <a:ext cx="24482" cy="24482"/>
      </dsp:txXfrm>
    </dsp:sp>
    <dsp:sp modelId="{AE56C0F5-2634-4EBF-93B3-2E97A90FEDBE}">
      <dsp:nvSpPr>
        <dsp:cNvPr id="0" name=""/>
        <dsp:cNvSpPr/>
      </dsp:nvSpPr>
      <dsp:spPr>
        <a:xfrm>
          <a:off x="2281981" y="1114341"/>
          <a:ext cx="1774366" cy="170662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ts val="0"/>
            </a:spcAft>
            <a:buNone/>
          </a:pPr>
          <a:r>
            <a:rPr lang="en-IE" sz="1600" b="1" i="0" kern="1200" dirty="0"/>
            <a:t>National Retrofitting Scheme</a:t>
          </a:r>
        </a:p>
        <a:p>
          <a:pPr marL="0" lvl="0" indent="0" algn="ctr" defTabSz="711200">
            <a:lnSpc>
              <a:spcPct val="100000"/>
            </a:lnSpc>
            <a:spcBef>
              <a:spcPct val="0"/>
            </a:spcBef>
            <a:spcAft>
              <a:spcPts val="0"/>
            </a:spcAft>
            <a:buNone/>
          </a:pPr>
          <a:r>
            <a:rPr lang="en-IE" sz="1600" b="1" i="0" kern="1200" dirty="0"/>
            <a:t>500,000 homes by 2030</a:t>
          </a:r>
          <a:r>
            <a:rPr lang="en-IE" sz="1600" b="1" kern="1200" dirty="0"/>
            <a:t> </a:t>
          </a:r>
        </a:p>
      </dsp:txBody>
      <dsp:txXfrm>
        <a:off x="2541831" y="1364271"/>
        <a:ext cx="1254666" cy="12067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D2B6F-A566-4979-9852-32CA41CCC047}">
      <dsp:nvSpPr>
        <dsp:cNvPr id="0" name=""/>
        <dsp:cNvSpPr/>
      </dsp:nvSpPr>
      <dsp:spPr>
        <a:xfrm>
          <a:off x="3499392" y="3114877"/>
          <a:ext cx="2152290" cy="215229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E" sz="2000" kern="1200" dirty="0"/>
            <a:t>Vacancies / Opportunities</a:t>
          </a:r>
        </a:p>
      </dsp:txBody>
      <dsp:txXfrm>
        <a:off x="3814588" y="3430073"/>
        <a:ext cx="1521898" cy="1521898"/>
      </dsp:txXfrm>
    </dsp:sp>
    <dsp:sp modelId="{94537395-D233-4372-954F-AB8311CAFE71}">
      <dsp:nvSpPr>
        <dsp:cNvPr id="0" name=""/>
        <dsp:cNvSpPr/>
      </dsp:nvSpPr>
      <dsp:spPr>
        <a:xfrm rot="10800000">
          <a:off x="987309" y="3884321"/>
          <a:ext cx="2373919" cy="613402"/>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FFD99F-0408-473C-B04A-CE0915CBEE9E}">
      <dsp:nvSpPr>
        <dsp:cNvPr id="0" name=""/>
        <dsp:cNvSpPr/>
      </dsp:nvSpPr>
      <dsp:spPr>
        <a:xfrm>
          <a:off x="234007" y="3588381"/>
          <a:ext cx="1506603" cy="120528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IE" sz="1600" kern="1200" dirty="0"/>
            <a:t>BIM / Digital Construction</a:t>
          </a:r>
        </a:p>
      </dsp:txBody>
      <dsp:txXfrm>
        <a:off x="269309" y="3623683"/>
        <a:ext cx="1435999" cy="1134678"/>
      </dsp:txXfrm>
    </dsp:sp>
    <dsp:sp modelId="{DD59CEB0-1E1D-4BD2-BD69-002AEE05D4CD}">
      <dsp:nvSpPr>
        <dsp:cNvPr id="0" name=""/>
        <dsp:cNvSpPr/>
      </dsp:nvSpPr>
      <dsp:spPr>
        <a:xfrm rot="12600000">
          <a:off x="1309018" y="2683686"/>
          <a:ext cx="2373919" cy="613402"/>
        </a:xfrm>
        <a:prstGeom prst="leftArrow">
          <a:avLst>
            <a:gd name="adj1" fmla="val 60000"/>
            <a:gd name="adj2" fmla="val 50000"/>
          </a:avLst>
        </a:prstGeom>
        <a:solidFill>
          <a:schemeClr val="accent5">
            <a:hueOff val="561182"/>
            <a:satOff val="-317"/>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31858D-383B-4E42-A743-D9069202CD34}">
      <dsp:nvSpPr>
        <dsp:cNvPr id="0" name=""/>
        <dsp:cNvSpPr/>
      </dsp:nvSpPr>
      <dsp:spPr>
        <a:xfrm>
          <a:off x="642798" y="1869103"/>
          <a:ext cx="1650483" cy="1055610"/>
        </a:xfrm>
        <a:prstGeom prst="roundRect">
          <a:avLst>
            <a:gd name="adj" fmla="val 10000"/>
          </a:avLst>
        </a:prstGeom>
        <a:solidFill>
          <a:schemeClr val="accent5">
            <a:hueOff val="561182"/>
            <a:satOff val="-317"/>
            <a:lumOff val="-9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IE" sz="1600" kern="1200" dirty="0"/>
            <a:t>Architects</a:t>
          </a:r>
        </a:p>
      </dsp:txBody>
      <dsp:txXfrm>
        <a:off x="673716" y="1900021"/>
        <a:ext cx="1588647" cy="993774"/>
      </dsp:txXfrm>
    </dsp:sp>
    <dsp:sp modelId="{3EBB5197-E67A-4F55-B17C-0EB5836F57E2}">
      <dsp:nvSpPr>
        <dsp:cNvPr id="0" name=""/>
        <dsp:cNvSpPr/>
      </dsp:nvSpPr>
      <dsp:spPr>
        <a:xfrm rot="14283931">
          <a:off x="1993817" y="1772247"/>
          <a:ext cx="2530611" cy="613402"/>
        </a:xfrm>
        <a:prstGeom prst="leftArrow">
          <a:avLst>
            <a:gd name="adj1" fmla="val 60000"/>
            <a:gd name="adj2" fmla="val 50000"/>
          </a:avLst>
        </a:prstGeom>
        <a:solidFill>
          <a:schemeClr val="accent5">
            <a:hueOff val="1122364"/>
            <a:satOff val="-634"/>
            <a:lumOff val="-183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2736C5-9533-42CE-B0BC-E0BC95A94EFB}">
      <dsp:nvSpPr>
        <dsp:cNvPr id="0" name=""/>
        <dsp:cNvSpPr/>
      </dsp:nvSpPr>
      <dsp:spPr>
        <a:xfrm>
          <a:off x="1567008" y="406063"/>
          <a:ext cx="2045665" cy="1198159"/>
        </a:xfrm>
        <a:prstGeom prst="roundRect">
          <a:avLst>
            <a:gd name="adj" fmla="val 10000"/>
          </a:avLst>
        </a:prstGeom>
        <a:solidFill>
          <a:schemeClr val="accent5">
            <a:hueOff val="1122364"/>
            <a:satOff val="-634"/>
            <a:lumOff val="-18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IE" sz="1600" kern="1200" dirty="0"/>
            <a:t>Engineers - all disciplines </a:t>
          </a:r>
        </a:p>
        <a:p>
          <a:pPr marL="0" lvl="0" indent="0" algn="ctr" defTabSz="711200">
            <a:lnSpc>
              <a:spcPct val="90000"/>
            </a:lnSpc>
            <a:spcBef>
              <a:spcPct val="0"/>
            </a:spcBef>
            <a:spcAft>
              <a:spcPct val="35000"/>
            </a:spcAft>
            <a:buNone/>
          </a:pPr>
          <a:r>
            <a:rPr lang="en-IE" sz="1400" kern="1200" dirty="0"/>
            <a:t>(e.g. Building Services, Electrical, Civil, Env.)</a:t>
          </a:r>
        </a:p>
      </dsp:txBody>
      <dsp:txXfrm>
        <a:off x="1602101" y="441156"/>
        <a:ext cx="1975479" cy="1127973"/>
      </dsp:txXfrm>
    </dsp:sp>
    <dsp:sp modelId="{782F8EB9-07C5-46B6-8692-17B19931FB7B}">
      <dsp:nvSpPr>
        <dsp:cNvPr id="0" name=""/>
        <dsp:cNvSpPr/>
      </dsp:nvSpPr>
      <dsp:spPr>
        <a:xfrm rot="16200000">
          <a:off x="3388578" y="1483052"/>
          <a:ext cx="2373919" cy="613402"/>
        </a:xfrm>
        <a:prstGeom prst="leftArrow">
          <a:avLst>
            <a:gd name="adj1" fmla="val 60000"/>
            <a:gd name="adj2" fmla="val 50000"/>
          </a:avLst>
        </a:prstGeom>
        <a:solidFill>
          <a:schemeClr val="accent5">
            <a:hueOff val="1683545"/>
            <a:satOff val="-951"/>
            <a:lumOff val="-274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3C7AF2-8EC1-4114-BA37-162168FC8E6F}">
      <dsp:nvSpPr>
        <dsp:cNvPr id="0" name=""/>
        <dsp:cNvSpPr/>
      </dsp:nvSpPr>
      <dsp:spPr>
        <a:xfrm>
          <a:off x="3822236" y="152"/>
          <a:ext cx="1506603" cy="1205282"/>
        </a:xfrm>
        <a:prstGeom prst="roundRect">
          <a:avLst>
            <a:gd name="adj" fmla="val 10000"/>
          </a:avLst>
        </a:prstGeom>
        <a:solidFill>
          <a:schemeClr val="accent5">
            <a:hueOff val="1683545"/>
            <a:satOff val="-951"/>
            <a:lumOff val="-27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IE" sz="1600" kern="1200" dirty="0"/>
            <a:t>Trades (all)</a:t>
          </a:r>
        </a:p>
      </dsp:txBody>
      <dsp:txXfrm>
        <a:off x="3857538" y="35454"/>
        <a:ext cx="1435999" cy="1134678"/>
      </dsp:txXfrm>
    </dsp:sp>
    <dsp:sp modelId="{6A63C96E-2E5F-4427-8ED0-8FF87474E919}">
      <dsp:nvSpPr>
        <dsp:cNvPr id="0" name=""/>
        <dsp:cNvSpPr/>
      </dsp:nvSpPr>
      <dsp:spPr>
        <a:xfrm rot="18171273">
          <a:off x="4674879" y="1828114"/>
          <a:ext cx="2457131" cy="613402"/>
        </a:xfrm>
        <a:prstGeom prst="leftArrow">
          <a:avLst>
            <a:gd name="adj1" fmla="val 60000"/>
            <a:gd name="adj2" fmla="val 50000"/>
          </a:avLst>
        </a:prstGeom>
        <a:solidFill>
          <a:schemeClr val="accent5">
            <a:hueOff val="2244727"/>
            <a:satOff val="-1267"/>
            <a:lumOff val="-36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60B46E-E677-4D5C-986C-602346FF230C}">
      <dsp:nvSpPr>
        <dsp:cNvPr id="0" name=""/>
        <dsp:cNvSpPr/>
      </dsp:nvSpPr>
      <dsp:spPr>
        <a:xfrm>
          <a:off x="5634743" y="500117"/>
          <a:ext cx="1870417" cy="1205282"/>
        </a:xfrm>
        <a:prstGeom prst="roundRect">
          <a:avLst>
            <a:gd name="adj" fmla="val 10000"/>
          </a:avLst>
        </a:prstGeom>
        <a:solidFill>
          <a:schemeClr val="accent5">
            <a:hueOff val="2244727"/>
            <a:satOff val="-1267"/>
            <a:lumOff val="-36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IE" sz="1600" kern="1200" dirty="0"/>
            <a:t>Cost Management / Quantity Surveyors</a:t>
          </a:r>
        </a:p>
      </dsp:txBody>
      <dsp:txXfrm>
        <a:off x="5670045" y="535419"/>
        <a:ext cx="1799813" cy="1134678"/>
      </dsp:txXfrm>
    </dsp:sp>
    <dsp:sp modelId="{9197FA23-F9D6-4A1A-B148-7603014C7B5F}">
      <dsp:nvSpPr>
        <dsp:cNvPr id="0" name=""/>
        <dsp:cNvSpPr/>
      </dsp:nvSpPr>
      <dsp:spPr>
        <a:xfrm rot="19800000">
          <a:off x="5468138" y="2683686"/>
          <a:ext cx="2373919" cy="613402"/>
        </a:xfrm>
        <a:prstGeom prst="leftArrow">
          <a:avLst>
            <a:gd name="adj1" fmla="val 60000"/>
            <a:gd name="adj2" fmla="val 50000"/>
          </a:avLst>
        </a:prstGeom>
        <a:solidFill>
          <a:schemeClr val="accent5">
            <a:hueOff val="2805909"/>
            <a:satOff val="-1584"/>
            <a:lumOff val="-45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A60D8F-C752-4D2D-A9AE-417413B342B7}">
      <dsp:nvSpPr>
        <dsp:cNvPr id="0" name=""/>
        <dsp:cNvSpPr/>
      </dsp:nvSpPr>
      <dsp:spPr>
        <a:xfrm>
          <a:off x="6929733" y="1794267"/>
          <a:ext cx="1506603" cy="1205282"/>
        </a:xfrm>
        <a:prstGeom prst="roundRect">
          <a:avLst>
            <a:gd name="adj" fmla="val 10000"/>
          </a:avLst>
        </a:prstGeom>
        <a:solidFill>
          <a:schemeClr val="accent5">
            <a:hueOff val="2805909"/>
            <a:satOff val="-1584"/>
            <a:lumOff val="-45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IE" sz="1600" kern="1200" dirty="0"/>
            <a:t>Construction Managers</a:t>
          </a:r>
        </a:p>
      </dsp:txBody>
      <dsp:txXfrm>
        <a:off x="6965035" y="1829569"/>
        <a:ext cx="1435999" cy="1134678"/>
      </dsp:txXfrm>
    </dsp:sp>
    <dsp:sp modelId="{EB0D1D27-4F45-4DFE-B0C9-543A89DBAD58}">
      <dsp:nvSpPr>
        <dsp:cNvPr id="0" name=""/>
        <dsp:cNvSpPr/>
      </dsp:nvSpPr>
      <dsp:spPr>
        <a:xfrm>
          <a:off x="5789847" y="3884321"/>
          <a:ext cx="2373919" cy="613402"/>
        </a:xfrm>
        <a:prstGeom prst="leftArrow">
          <a:avLst>
            <a:gd name="adj1" fmla="val 60000"/>
            <a:gd name="adj2" fmla="val 50000"/>
          </a:avLst>
        </a:prstGeom>
        <a:solidFill>
          <a:schemeClr val="accent5">
            <a:hueOff val="3367091"/>
            <a:satOff val="-1901"/>
            <a:lumOff val="-549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2F470B-DD8B-485E-8A62-CB05261C3611}">
      <dsp:nvSpPr>
        <dsp:cNvPr id="0" name=""/>
        <dsp:cNvSpPr/>
      </dsp:nvSpPr>
      <dsp:spPr>
        <a:xfrm>
          <a:off x="7410465" y="3588381"/>
          <a:ext cx="1506603" cy="1205282"/>
        </a:xfrm>
        <a:prstGeom prst="roundRect">
          <a:avLst>
            <a:gd name="adj" fmla="val 10000"/>
          </a:avLst>
        </a:prstGeom>
        <a:solidFill>
          <a:schemeClr val="accent5">
            <a:hueOff val="3367091"/>
            <a:satOff val="-1901"/>
            <a:lumOff val="-54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IE" sz="1600" kern="1200" dirty="0"/>
            <a:t>Future Opportunities</a:t>
          </a:r>
        </a:p>
      </dsp:txBody>
      <dsp:txXfrm>
        <a:off x="7445767" y="3623683"/>
        <a:ext cx="1435999" cy="11346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125C2-A8FB-42E9-A21E-37E57399590E}">
      <dsp:nvSpPr>
        <dsp:cNvPr id="0" name=""/>
        <dsp:cNvSpPr/>
      </dsp:nvSpPr>
      <dsp:spPr>
        <a:xfrm>
          <a:off x="3787" y="62023"/>
          <a:ext cx="1132126" cy="67927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kern="1200" dirty="0"/>
            <a:t>Design</a:t>
          </a:r>
        </a:p>
      </dsp:txBody>
      <dsp:txXfrm>
        <a:off x="23682" y="81918"/>
        <a:ext cx="1092336" cy="639485"/>
      </dsp:txXfrm>
    </dsp:sp>
    <dsp:sp modelId="{7F0BA375-936F-4114-B76B-C7188C8677B8}">
      <dsp:nvSpPr>
        <dsp:cNvPr id="0" name=""/>
        <dsp:cNvSpPr/>
      </dsp:nvSpPr>
      <dsp:spPr>
        <a:xfrm>
          <a:off x="1249126" y="261277"/>
          <a:ext cx="240010" cy="28076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IE" sz="1200" kern="1200" dirty="0"/>
        </a:p>
      </dsp:txBody>
      <dsp:txXfrm>
        <a:off x="1249126" y="317430"/>
        <a:ext cx="168007" cy="168461"/>
      </dsp:txXfrm>
    </dsp:sp>
    <dsp:sp modelId="{0090BD2E-5B9D-4E47-A485-8DD4FEE16260}">
      <dsp:nvSpPr>
        <dsp:cNvPr id="0" name=""/>
        <dsp:cNvSpPr/>
      </dsp:nvSpPr>
      <dsp:spPr>
        <a:xfrm>
          <a:off x="1588764" y="62023"/>
          <a:ext cx="1132126" cy="679275"/>
        </a:xfrm>
        <a:prstGeom prst="roundRect">
          <a:avLst>
            <a:gd name="adj" fmla="val 10000"/>
          </a:avLst>
        </a:prstGeom>
        <a:solidFill>
          <a:schemeClr val="accent5">
            <a:hueOff val="1683545"/>
            <a:satOff val="-951"/>
            <a:lumOff val="-27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kern="1200" dirty="0"/>
            <a:t>Construct</a:t>
          </a:r>
        </a:p>
      </dsp:txBody>
      <dsp:txXfrm>
        <a:off x="1608659" y="81918"/>
        <a:ext cx="1092336" cy="639485"/>
      </dsp:txXfrm>
    </dsp:sp>
    <dsp:sp modelId="{DE88DD5C-737A-43CB-9A15-174A6F3351E4}">
      <dsp:nvSpPr>
        <dsp:cNvPr id="0" name=""/>
        <dsp:cNvSpPr/>
      </dsp:nvSpPr>
      <dsp:spPr>
        <a:xfrm>
          <a:off x="2834103" y="261277"/>
          <a:ext cx="240010" cy="280767"/>
        </a:xfrm>
        <a:prstGeom prst="rightArrow">
          <a:avLst>
            <a:gd name="adj1" fmla="val 60000"/>
            <a:gd name="adj2" fmla="val 50000"/>
          </a:avLst>
        </a:prstGeom>
        <a:solidFill>
          <a:schemeClr val="accent5">
            <a:hueOff val="3367091"/>
            <a:satOff val="-1901"/>
            <a:lumOff val="-54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IE" sz="1200" kern="1200" dirty="0"/>
        </a:p>
      </dsp:txBody>
      <dsp:txXfrm>
        <a:off x="2834103" y="317430"/>
        <a:ext cx="168007" cy="168461"/>
      </dsp:txXfrm>
    </dsp:sp>
    <dsp:sp modelId="{F698A329-1A6A-4018-B6AC-86147428A0AD}">
      <dsp:nvSpPr>
        <dsp:cNvPr id="0" name=""/>
        <dsp:cNvSpPr/>
      </dsp:nvSpPr>
      <dsp:spPr>
        <a:xfrm>
          <a:off x="3173741" y="62023"/>
          <a:ext cx="1132126" cy="679275"/>
        </a:xfrm>
        <a:prstGeom prst="roundRect">
          <a:avLst>
            <a:gd name="adj" fmla="val 10000"/>
          </a:avLst>
        </a:prstGeom>
        <a:solidFill>
          <a:schemeClr val="accent5">
            <a:hueOff val="3367091"/>
            <a:satOff val="-1901"/>
            <a:lumOff val="-54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kern="1200" dirty="0"/>
            <a:t>Manage</a:t>
          </a:r>
        </a:p>
      </dsp:txBody>
      <dsp:txXfrm>
        <a:off x="3193636" y="81918"/>
        <a:ext cx="1092336" cy="63948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946E7DA-AC51-4705-AD0E-2AD1A74299D6}" type="datetimeFigureOut">
              <a:rPr lang="en-IE" smtClean="0"/>
              <a:t>06/10/2025</a:t>
            </a:fld>
            <a:endParaRPr lang="en-IE"/>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766516C4-5710-47E9-A8FA-DC3B5A9BFC66}" type="slidenum">
              <a:rPr lang="en-IE" smtClean="0"/>
              <a:t>‹#›</a:t>
            </a:fld>
            <a:endParaRPr lang="en-IE"/>
          </a:p>
        </p:txBody>
      </p:sp>
    </p:spTree>
    <p:extLst>
      <p:ext uri="{BB962C8B-B14F-4D97-AF65-F5344CB8AC3E}">
        <p14:creationId xmlns:p14="http://schemas.microsoft.com/office/powerpoint/2010/main" val="1516198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766516C4-5710-47E9-A8FA-DC3B5A9BFC66}" type="slidenum">
              <a:rPr lang="en-IE" smtClean="0"/>
              <a:t>4</a:t>
            </a:fld>
            <a:endParaRPr lang="en-IE"/>
          </a:p>
        </p:txBody>
      </p:sp>
    </p:spTree>
    <p:extLst>
      <p:ext uri="{BB962C8B-B14F-4D97-AF65-F5344CB8AC3E}">
        <p14:creationId xmlns:p14="http://schemas.microsoft.com/office/powerpoint/2010/main" val="1819419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dirty="0"/>
              <a:t>Click icon to add picture</a:t>
            </a:r>
            <a:endParaRPr lang="en-IN"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4187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1792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IN" dirty="0"/>
              <a:t>Click To Edit Master Title Style</a:t>
            </a:r>
            <a:endParaRPr lang="en-US" dirty="0"/>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597965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IN"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dirty="0"/>
              <a:t>Click to Edit Master Title Style </a:t>
            </a:r>
            <a:endParaRPr lang="en-IN" dirty="0"/>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5054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IN"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dirty="0"/>
              <a:t>Click to Edit Master Title Style </a:t>
            </a:r>
            <a:endParaRPr lang="en-IN" dirty="0"/>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05995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IN"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dirty="0"/>
              <a:t>Click to Edit Master Title Style </a:t>
            </a:r>
            <a:endParaRPr lang="en-IN" dirty="0"/>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bg1"/>
                </a:solidFill>
              </a:defRPr>
            </a:lvl1pPr>
          </a:lstStyle>
          <a:p>
            <a:pPr marL="228600" lvl="0" indent="-228600"/>
            <a:r>
              <a:rPr lang="en-US"/>
              <a:t>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93915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IN" dirty="0"/>
              <a:t>Click To Edit Master Title Style</a:t>
            </a:r>
            <a:endParaRPr lang="en-US"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3667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IN" dirty="0"/>
              <a:t>Click To Edit Master Title Style</a:t>
            </a:r>
            <a:endParaRPr lang="en-US"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7430987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7A5C384-78D0-4088-9411-AB6790574770}"/>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TextBox 17">
            <a:extLst>
              <a:ext uri="{FF2B5EF4-FFF2-40B4-BE49-F238E27FC236}">
                <a16:creationId xmlns:a16="http://schemas.microsoft.com/office/drawing/2014/main" id="{CC52C5C1-EC33-44C1-9D54-A1058BBF1812}"/>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IN" dirty="0"/>
              <a:t>Add a footer</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IN" smtClean="0"/>
              <a:t>‹#›</a:t>
            </a:fld>
            <a:endParaRPr lang="en-IN" dirty="0"/>
          </a:p>
        </p:txBody>
      </p:sp>
    </p:spTree>
    <p:extLst>
      <p:ext uri="{BB962C8B-B14F-4D97-AF65-F5344CB8AC3E}">
        <p14:creationId xmlns:p14="http://schemas.microsoft.com/office/powerpoint/2010/main" val="1652489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TextBox 20">
            <a:extLst>
              <a:ext uri="{FF2B5EF4-FFF2-40B4-BE49-F238E27FC236}">
                <a16:creationId xmlns:a16="http://schemas.microsoft.com/office/drawing/2014/main" id="{7E8A2C98-F26E-415A-B931-1B89CA46C1CF}"/>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IN"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IN" smtClean="0"/>
              <a:t>‹#›</a:t>
            </a:fld>
            <a:endParaRPr lang="en-IN" dirty="0"/>
          </a:p>
        </p:txBody>
      </p:sp>
      <p:sp>
        <p:nvSpPr>
          <p:cNvPr id="4" name="Titl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117515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B3FE-9015-40FD-A870-D81B5A86A5D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67712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IN" dirty="0"/>
              <a:t>Click To Edit Master Title Style</a:t>
            </a:r>
            <a:endParaRPr lang="en-US" dirty="0"/>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dirty="0"/>
              <a:t>Click icon to add picture</a:t>
            </a:r>
            <a:endParaRPr lang="en-IN"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172778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8000" y="228600"/>
            <a:ext cx="11684000" cy="1143000"/>
          </a:xfrm>
        </p:spPr>
        <p:txBody>
          <a:bodyPr/>
          <a:lstStyle/>
          <a:p>
            <a:r>
              <a:rPr lang="en-US"/>
              <a:t>Click to edit Master title style</a:t>
            </a:r>
          </a:p>
        </p:txBody>
      </p:sp>
      <p:sp>
        <p:nvSpPr>
          <p:cNvPr id="3" name="Table Placeholder 2"/>
          <p:cNvSpPr>
            <a:spLocks noGrp="1"/>
          </p:cNvSpPr>
          <p:nvPr>
            <p:ph type="tbl" idx="1"/>
          </p:nvPr>
        </p:nvSpPr>
        <p:spPr>
          <a:xfrm>
            <a:off x="1016000" y="1600200"/>
            <a:ext cx="10769600" cy="4267200"/>
          </a:xfrm>
        </p:spPr>
        <p:txBody>
          <a:bodyPr/>
          <a:lstStyle/>
          <a:p>
            <a:pPr lvl="0"/>
            <a:endParaRPr lang="en-US" noProof="0" dirty="0"/>
          </a:p>
        </p:txBody>
      </p:sp>
      <p:sp>
        <p:nvSpPr>
          <p:cNvPr id="4" name="Rectangle 5">
            <a:extLst>
              <a:ext uri="{FF2B5EF4-FFF2-40B4-BE49-F238E27FC236}">
                <a16:creationId xmlns:a16="http://schemas.microsoft.com/office/drawing/2014/main" id="{84D4A6E8-22D4-496C-A11C-B1DEE6D15FBE}"/>
              </a:ext>
            </a:extLst>
          </p:cNvPr>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6977161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Divider Slid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3FC1CD4C-8525-D4A3-0692-D8610A3D5906}"/>
              </a:ext>
            </a:extLst>
          </p:cNvPr>
          <p:cNvSpPr>
            <a:spLocks noGrp="1"/>
          </p:cNvSpPr>
          <p:nvPr>
            <p:ph type="pic" sz="quarter" idx="14"/>
          </p:nvPr>
        </p:nvSpPr>
        <p:spPr>
          <a:xfrm>
            <a:off x="6813616" y="-19736"/>
            <a:ext cx="5379587" cy="6930939"/>
          </a:xfrm>
          <a:custGeom>
            <a:avLst/>
            <a:gdLst>
              <a:gd name="connsiteX0" fmla="*/ 0 w 13226733"/>
              <a:gd name="connsiteY0" fmla="*/ 13716000 h 13716000"/>
              <a:gd name="connsiteX1" fmla="*/ 4779877 w 13226733"/>
              <a:gd name="connsiteY1" fmla="*/ 0 h 13716000"/>
              <a:gd name="connsiteX2" fmla="*/ 13226733 w 13226733"/>
              <a:gd name="connsiteY2" fmla="*/ 0 h 13716000"/>
              <a:gd name="connsiteX3" fmla="*/ 8446856 w 13226733"/>
              <a:gd name="connsiteY3" fmla="*/ 13716000 h 13716000"/>
              <a:gd name="connsiteX4" fmla="*/ 0 w 13226733"/>
              <a:gd name="connsiteY4" fmla="*/ 13716000 h 13716000"/>
              <a:gd name="connsiteX0" fmla="*/ 0 w 13226733"/>
              <a:gd name="connsiteY0" fmla="*/ 13716000 h 13716000"/>
              <a:gd name="connsiteX1" fmla="*/ 4779877 w 13226733"/>
              <a:gd name="connsiteY1" fmla="*/ 0 h 13716000"/>
              <a:gd name="connsiteX2" fmla="*/ 13226733 w 13226733"/>
              <a:gd name="connsiteY2" fmla="*/ 0 h 13716000"/>
              <a:gd name="connsiteX3" fmla="*/ 9342120 w 13226733"/>
              <a:gd name="connsiteY3" fmla="*/ 11099800 h 13716000"/>
              <a:gd name="connsiteX4" fmla="*/ 8446856 w 13226733"/>
              <a:gd name="connsiteY4" fmla="*/ 13716000 h 13716000"/>
              <a:gd name="connsiteX5" fmla="*/ 0 w 13226733"/>
              <a:gd name="connsiteY5" fmla="*/ 13716000 h 13716000"/>
              <a:gd name="connsiteX0" fmla="*/ 0 w 13253720"/>
              <a:gd name="connsiteY0" fmla="*/ 13716000 h 13716000"/>
              <a:gd name="connsiteX1" fmla="*/ 4779877 w 13253720"/>
              <a:gd name="connsiteY1" fmla="*/ 0 h 13716000"/>
              <a:gd name="connsiteX2" fmla="*/ 13226733 w 13253720"/>
              <a:gd name="connsiteY2" fmla="*/ 0 h 13716000"/>
              <a:gd name="connsiteX3" fmla="*/ 13253720 w 13253720"/>
              <a:gd name="connsiteY3" fmla="*/ 11328400 h 13716000"/>
              <a:gd name="connsiteX4" fmla="*/ 8446856 w 13253720"/>
              <a:gd name="connsiteY4" fmla="*/ 13716000 h 13716000"/>
              <a:gd name="connsiteX5" fmla="*/ 0 w 13253720"/>
              <a:gd name="connsiteY5" fmla="*/ 13716000 h 13716000"/>
              <a:gd name="connsiteX0" fmla="*/ 0 w 13253720"/>
              <a:gd name="connsiteY0" fmla="*/ 13716000 h 13766800"/>
              <a:gd name="connsiteX1" fmla="*/ 4779877 w 13253720"/>
              <a:gd name="connsiteY1" fmla="*/ 0 h 13766800"/>
              <a:gd name="connsiteX2" fmla="*/ 13226733 w 13253720"/>
              <a:gd name="connsiteY2" fmla="*/ 0 h 13766800"/>
              <a:gd name="connsiteX3" fmla="*/ 13253720 w 13253720"/>
              <a:gd name="connsiteY3" fmla="*/ 11328400 h 13766800"/>
              <a:gd name="connsiteX4" fmla="*/ 10656656 w 13253720"/>
              <a:gd name="connsiteY4" fmla="*/ 13766800 h 13766800"/>
              <a:gd name="connsiteX5" fmla="*/ 0 w 13253720"/>
              <a:gd name="connsiteY5" fmla="*/ 13716000 h 13766800"/>
              <a:gd name="connsiteX0" fmla="*/ 0 w 13304520"/>
              <a:gd name="connsiteY0" fmla="*/ 13716000 h 13766800"/>
              <a:gd name="connsiteX1" fmla="*/ 4779877 w 13304520"/>
              <a:gd name="connsiteY1" fmla="*/ 0 h 13766800"/>
              <a:gd name="connsiteX2" fmla="*/ 13226733 w 13304520"/>
              <a:gd name="connsiteY2" fmla="*/ 0 h 13766800"/>
              <a:gd name="connsiteX3" fmla="*/ 13304520 w 13304520"/>
              <a:gd name="connsiteY3" fmla="*/ 11125200 h 13766800"/>
              <a:gd name="connsiteX4" fmla="*/ 10656656 w 13304520"/>
              <a:gd name="connsiteY4" fmla="*/ 13766800 h 13766800"/>
              <a:gd name="connsiteX5" fmla="*/ 0 w 13304520"/>
              <a:gd name="connsiteY5" fmla="*/ 13716000 h 13766800"/>
              <a:gd name="connsiteX0" fmla="*/ 0 w 13279120"/>
              <a:gd name="connsiteY0" fmla="*/ 13716000 h 13766800"/>
              <a:gd name="connsiteX1" fmla="*/ 4779877 w 13279120"/>
              <a:gd name="connsiteY1" fmla="*/ 0 h 13766800"/>
              <a:gd name="connsiteX2" fmla="*/ 13226733 w 13279120"/>
              <a:gd name="connsiteY2" fmla="*/ 0 h 13766800"/>
              <a:gd name="connsiteX3" fmla="*/ 13279120 w 13279120"/>
              <a:gd name="connsiteY3" fmla="*/ 11226800 h 13766800"/>
              <a:gd name="connsiteX4" fmla="*/ 10656656 w 13279120"/>
              <a:gd name="connsiteY4" fmla="*/ 13766800 h 13766800"/>
              <a:gd name="connsiteX5" fmla="*/ 0 w 13279120"/>
              <a:gd name="connsiteY5" fmla="*/ 13716000 h 13766800"/>
              <a:gd name="connsiteX0" fmla="*/ 0 w 13253720"/>
              <a:gd name="connsiteY0" fmla="*/ 13716000 h 13766800"/>
              <a:gd name="connsiteX1" fmla="*/ 4779877 w 13253720"/>
              <a:gd name="connsiteY1" fmla="*/ 0 h 13766800"/>
              <a:gd name="connsiteX2" fmla="*/ 13226733 w 13253720"/>
              <a:gd name="connsiteY2" fmla="*/ 0 h 13766800"/>
              <a:gd name="connsiteX3" fmla="*/ 13253720 w 13253720"/>
              <a:gd name="connsiteY3" fmla="*/ 11252200 h 13766800"/>
              <a:gd name="connsiteX4" fmla="*/ 10656656 w 13253720"/>
              <a:gd name="connsiteY4" fmla="*/ 13766800 h 13766800"/>
              <a:gd name="connsiteX5" fmla="*/ 0 w 13253720"/>
              <a:gd name="connsiteY5" fmla="*/ 13716000 h 13766800"/>
              <a:gd name="connsiteX0" fmla="*/ 0 w 13228281"/>
              <a:gd name="connsiteY0" fmla="*/ 13716000 h 13766800"/>
              <a:gd name="connsiteX1" fmla="*/ 4779877 w 13228281"/>
              <a:gd name="connsiteY1" fmla="*/ 0 h 13766800"/>
              <a:gd name="connsiteX2" fmla="*/ 13226733 w 13228281"/>
              <a:gd name="connsiteY2" fmla="*/ 0 h 13766800"/>
              <a:gd name="connsiteX3" fmla="*/ 13211189 w 13228281"/>
              <a:gd name="connsiteY3" fmla="*/ 11252200 h 13766800"/>
              <a:gd name="connsiteX4" fmla="*/ 10656656 w 13228281"/>
              <a:gd name="connsiteY4" fmla="*/ 13766800 h 13766800"/>
              <a:gd name="connsiteX5" fmla="*/ 0 w 13228281"/>
              <a:gd name="connsiteY5" fmla="*/ 13716000 h 13766800"/>
              <a:gd name="connsiteX0" fmla="*/ 0 w 13251575"/>
              <a:gd name="connsiteY0" fmla="*/ 13716000 h 13742086"/>
              <a:gd name="connsiteX1" fmla="*/ 4779877 w 13251575"/>
              <a:gd name="connsiteY1" fmla="*/ 0 h 13742086"/>
              <a:gd name="connsiteX2" fmla="*/ 13226733 w 13251575"/>
              <a:gd name="connsiteY2" fmla="*/ 0 h 13742086"/>
              <a:gd name="connsiteX3" fmla="*/ 13211189 w 13251575"/>
              <a:gd name="connsiteY3" fmla="*/ 11252200 h 13742086"/>
              <a:gd name="connsiteX4" fmla="*/ 13251575 w 13251575"/>
              <a:gd name="connsiteY4" fmla="*/ 13742086 h 13742086"/>
              <a:gd name="connsiteX5" fmla="*/ 0 w 13251575"/>
              <a:gd name="connsiteY5" fmla="*/ 13716000 h 13742086"/>
              <a:gd name="connsiteX0" fmla="*/ 0 w 13251575"/>
              <a:gd name="connsiteY0" fmla="*/ 13716000 h 13742086"/>
              <a:gd name="connsiteX1" fmla="*/ 6435682 w 13251575"/>
              <a:gd name="connsiteY1" fmla="*/ 24714 h 13742086"/>
              <a:gd name="connsiteX2" fmla="*/ 13226733 w 13251575"/>
              <a:gd name="connsiteY2" fmla="*/ 0 h 13742086"/>
              <a:gd name="connsiteX3" fmla="*/ 13211189 w 13251575"/>
              <a:gd name="connsiteY3" fmla="*/ 11252200 h 13742086"/>
              <a:gd name="connsiteX4" fmla="*/ 13251575 w 13251575"/>
              <a:gd name="connsiteY4" fmla="*/ 13742086 h 13742086"/>
              <a:gd name="connsiteX5" fmla="*/ 0 w 13251575"/>
              <a:gd name="connsiteY5" fmla="*/ 13716000 h 13742086"/>
              <a:gd name="connsiteX0" fmla="*/ 0 w 13251575"/>
              <a:gd name="connsiteY0" fmla="*/ 13716000 h 13742086"/>
              <a:gd name="connsiteX1" fmla="*/ 5842558 w 13251575"/>
              <a:gd name="connsiteY1" fmla="*/ 1 h 13742086"/>
              <a:gd name="connsiteX2" fmla="*/ 13226733 w 13251575"/>
              <a:gd name="connsiteY2" fmla="*/ 0 h 13742086"/>
              <a:gd name="connsiteX3" fmla="*/ 13211189 w 13251575"/>
              <a:gd name="connsiteY3" fmla="*/ 11252200 h 13742086"/>
              <a:gd name="connsiteX4" fmla="*/ 13251575 w 13251575"/>
              <a:gd name="connsiteY4" fmla="*/ 13742086 h 13742086"/>
              <a:gd name="connsiteX5" fmla="*/ 0 w 13251575"/>
              <a:gd name="connsiteY5" fmla="*/ 13716000 h 13742086"/>
              <a:gd name="connsiteX0" fmla="*/ 0 w 13745846"/>
              <a:gd name="connsiteY0" fmla="*/ 13740714 h 13742086"/>
              <a:gd name="connsiteX1" fmla="*/ 6336829 w 13745846"/>
              <a:gd name="connsiteY1" fmla="*/ 1 h 13742086"/>
              <a:gd name="connsiteX2" fmla="*/ 13721004 w 13745846"/>
              <a:gd name="connsiteY2" fmla="*/ 0 h 13742086"/>
              <a:gd name="connsiteX3" fmla="*/ 13705460 w 13745846"/>
              <a:gd name="connsiteY3" fmla="*/ 11252200 h 13742086"/>
              <a:gd name="connsiteX4" fmla="*/ 13745846 w 13745846"/>
              <a:gd name="connsiteY4" fmla="*/ 13742086 h 13742086"/>
              <a:gd name="connsiteX5" fmla="*/ 0 w 13745846"/>
              <a:gd name="connsiteY5" fmla="*/ 13740714 h 13742086"/>
              <a:gd name="connsiteX0" fmla="*/ 0 w 13745846"/>
              <a:gd name="connsiteY0" fmla="*/ 13740714 h 13742086"/>
              <a:gd name="connsiteX1" fmla="*/ 3692483 w 13745846"/>
              <a:gd name="connsiteY1" fmla="*/ 49429 h 13742086"/>
              <a:gd name="connsiteX2" fmla="*/ 13721004 w 13745846"/>
              <a:gd name="connsiteY2" fmla="*/ 0 h 13742086"/>
              <a:gd name="connsiteX3" fmla="*/ 13705460 w 13745846"/>
              <a:gd name="connsiteY3" fmla="*/ 11252200 h 13742086"/>
              <a:gd name="connsiteX4" fmla="*/ 13745846 w 13745846"/>
              <a:gd name="connsiteY4" fmla="*/ 13742086 h 13742086"/>
              <a:gd name="connsiteX5" fmla="*/ 0 w 13745846"/>
              <a:gd name="connsiteY5" fmla="*/ 13740714 h 13742086"/>
              <a:gd name="connsiteX0" fmla="*/ 1373788 w 10053363"/>
              <a:gd name="connsiteY0" fmla="*/ 6351374 h 13742086"/>
              <a:gd name="connsiteX1" fmla="*/ 0 w 10053363"/>
              <a:gd name="connsiteY1" fmla="*/ 49429 h 13742086"/>
              <a:gd name="connsiteX2" fmla="*/ 10028521 w 10053363"/>
              <a:gd name="connsiteY2" fmla="*/ 0 h 13742086"/>
              <a:gd name="connsiteX3" fmla="*/ 10012977 w 10053363"/>
              <a:gd name="connsiteY3" fmla="*/ 11252200 h 13742086"/>
              <a:gd name="connsiteX4" fmla="*/ 10053363 w 10053363"/>
              <a:gd name="connsiteY4" fmla="*/ 13742086 h 13742086"/>
              <a:gd name="connsiteX5" fmla="*/ 1373788 w 10053363"/>
              <a:gd name="connsiteY5" fmla="*/ 6351374 h 13742086"/>
              <a:gd name="connsiteX0" fmla="*/ 0 w 10755510"/>
              <a:gd name="connsiteY0" fmla="*/ 6128952 h 13742086"/>
              <a:gd name="connsiteX1" fmla="*/ 702147 w 10755510"/>
              <a:gd name="connsiteY1" fmla="*/ 49429 h 13742086"/>
              <a:gd name="connsiteX2" fmla="*/ 10730668 w 10755510"/>
              <a:gd name="connsiteY2" fmla="*/ 0 h 13742086"/>
              <a:gd name="connsiteX3" fmla="*/ 10715124 w 10755510"/>
              <a:gd name="connsiteY3" fmla="*/ 11252200 h 13742086"/>
              <a:gd name="connsiteX4" fmla="*/ 10755510 w 10755510"/>
              <a:gd name="connsiteY4" fmla="*/ 13742086 h 13742086"/>
              <a:gd name="connsiteX5" fmla="*/ 0 w 10755510"/>
              <a:gd name="connsiteY5" fmla="*/ 6128952 h 13742086"/>
              <a:gd name="connsiteX0" fmla="*/ 0 w 10732216"/>
              <a:gd name="connsiteY0" fmla="*/ 6128952 h 13766800"/>
              <a:gd name="connsiteX1" fmla="*/ 702147 w 10732216"/>
              <a:gd name="connsiteY1" fmla="*/ 49429 h 13766800"/>
              <a:gd name="connsiteX2" fmla="*/ 10730668 w 10732216"/>
              <a:gd name="connsiteY2" fmla="*/ 0 h 13766800"/>
              <a:gd name="connsiteX3" fmla="*/ 10715124 w 10732216"/>
              <a:gd name="connsiteY3" fmla="*/ 11252200 h 13766800"/>
              <a:gd name="connsiteX4" fmla="*/ 4626559 w 10732216"/>
              <a:gd name="connsiteY4" fmla="*/ 13766800 h 13766800"/>
              <a:gd name="connsiteX5" fmla="*/ 0 w 10732216"/>
              <a:gd name="connsiteY5" fmla="*/ 6128952 h 13766800"/>
              <a:gd name="connsiteX0" fmla="*/ 0 w 10732216"/>
              <a:gd name="connsiteY0" fmla="*/ 6128952 h 13791513"/>
              <a:gd name="connsiteX1" fmla="*/ 702147 w 10732216"/>
              <a:gd name="connsiteY1" fmla="*/ 49429 h 13791513"/>
              <a:gd name="connsiteX2" fmla="*/ 10730668 w 10732216"/>
              <a:gd name="connsiteY2" fmla="*/ 0 h 13791513"/>
              <a:gd name="connsiteX3" fmla="*/ 10715124 w 10732216"/>
              <a:gd name="connsiteY3" fmla="*/ 11252200 h 13791513"/>
              <a:gd name="connsiteX4" fmla="*/ 4601845 w 10732216"/>
              <a:gd name="connsiteY4" fmla="*/ 13791513 h 13791513"/>
              <a:gd name="connsiteX5" fmla="*/ 0 w 10732216"/>
              <a:gd name="connsiteY5" fmla="*/ 6128952 h 13791513"/>
              <a:gd name="connsiteX0" fmla="*/ 0 w 10732216"/>
              <a:gd name="connsiteY0" fmla="*/ 6128952 h 13791513"/>
              <a:gd name="connsiteX1" fmla="*/ 702147 w 10732216"/>
              <a:gd name="connsiteY1" fmla="*/ 49429 h 13791513"/>
              <a:gd name="connsiteX2" fmla="*/ 10730668 w 10732216"/>
              <a:gd name="connsiteY2" fmla="*/ 0 h 13791513"/>
              <a:gd name="connsiteX3" fmla="*/ 10715124 w 10732216"/>
              <a:gd name="connsiteY3" fmla="*/ 13698837 h 13791513"/>
              <a:gd name="connsiteX4" fmla="*/ 4601845 w 10732216"/>
              <a:gd name="connsiteY4" fmla="*/ 13791513 h 13791513"/>
              <a:gd name="connsiteX5" fmla="*/ 0 w 10732216"/>
              <a:gd name="connsiteY5" fmla="*/ 6128952 h 13791513"/>
              <a:gd name="connsiteX0" fmla="*/ 0 w 10732216"/>
              <a:gd name="connsiteY0" fmla="*/ 6128952 h 13791513"/>
              <a:gd name="connsiteX1" fmla="*/ 702147 w 10732216"/>
              <a:gd name="connsiteY1" fmla="*/ 49429 h 13791513"/>
              <a:gd name="connsiteX2" fmla="*/ 10730668 w 10732216"/>
              <a:gd name="connsiteY2" fmla="*/ 0 h 13791513"/>
              <a:gd name="connsiteX3" fmla="*/ 10715124 w 10732216"/>
              <a:gd name="connsiteY3" fmla="*/ 13772978 h 13791513"/>
              <a:gd name="connsiteX4" fmla="*/ 4601845 w 10732216"/>
              <a:gd name="connsiteY4" fmla="*/ 13791513 h 13791513"/>
              <a:gd name="connsiteX5" fmla="*/ 0 w 10732216"/>
              <a:gd name="connsiteY5" fmla="*/ 6128952 h 13791513"/>
              <a:gd name="connsiteX0" fmla="*/ 0 w 10732216"/>
              <a:gd name="connsiteY0" fmla="*/ 6128952 h 13822406"/>
              <a:gd name="connsiteX1" fmla="*/ 702147 w 10732216"/>
              <a:gd name="connsiteY1" fmla="*/ 49429 h 13822406"/>
              <a:gd name="connsiteX2" fmla="*/ 10730668 w 10732216"/>
              <a:gd name="connsiteY2" fmla="*/ 0 h 13822406"/>
              <a:gd name="connsiteX3" fmla="*/ 10715124 w 10732216"/>
              <a:gd name="connsiteY3" fmla="*/ 13822406 h 13822406"/>
              <a:gd name="connsiteX4" fmla="*/ 4601845 w 10732216"/>
              <a:gd name="connsiteY4" fmla="*/ 13791513 h 13822406"/>
              <a:gd name="connsiteX5" fmla="*/ 0 w 10732216"/>
              <a:gd name="connsiteY5" fmla="*/ 6128952 h 13822406"/>
              <a:gd name="connsiteX0" fmla="*/ 0 w 10733074"/>
              <a:gd name="connsiteY0" fmla="*/ 6128952 h 13822406"/>
              <a:gd name="connsiteX1" fmla="*/ 702147 w 10733074"/>
              <a:gd name="connsiteY1" fmla="*/ 49429 h 13822406"/>
              <a:gd name="connsiteX2" fmla="*/ 10730668 w 10733074"/>
              <a:gd name="connsiteY2" fmla="*/ 0 h 13822406"/>
              <a:gd name="connsiteX3" fmla="*/ 10728874 w 10733074"/>
              <a:gd name="connsiteY3" fmla="*/ 13822406 h 13822406"/>
              <a:gd name="connsiteX4" fmla="*/ 4601845 w 10733074"/>
              <a:gd name="connsiteY4" fmla="*/ 13791513 h 13822406"/>
              <a:gd name="connsiteX5" fmla="*/ 0 w 10733074"/>
              <a:gd name="connsiteY5" fmla="*/ 6128952 h 13822406"/>
              <a:gd name="connsiteX0" fmla="*/ 0 w 10758474"/>
              <a:gd name="connsiteY0" fmla="*/ 6052752 h 13822406"/>
              <a:gd name="connsiteX1" fmla="*/ 727547 w 10758474"/>
              <a:gd name="connsiteY1" fmla="*/ 49429 h 13822406"/>
              <a:gd name="connsiteX2" fmla="*/ 10756068 w 10758474"/>
              <a:gd name="connsiteY2" fmla="*/ 0 h 13822406"/>
              <a:gd name="connsiteX3" fmla="*/ 10754274 w 10758474"/>
              <a:gd name="connsiteY3" fmla="*/ 13822406 h 13822406"/>
              <a:gd name="connsiteX4" fmla="*/ 4627245 w 10758474"/>
              <a:gd name="connsiteY4" fmla="*/ 13791513 h 13822406"/>
              <a:gd name="connsiteX5" fmla="*/ 0 w 10758474"/>
              <a:gd name="connsiteY5" fmla="*/ 6052752 h 13822406"/>
              <a:gd name="connsiteX0" fmla="*/ 0 w 10758474"/>
              <a:gd name="connsiteY0" fmla="*/ 6090852 h 13822406"/>
              <a:gd name="connsiteX1" fmla="*/ 727547 w 10758474"/>
              <a:gd name="connsiteY1" fmla="*/ 49429 h 13822406"/>
              <a:gd name="connsiteX2" fmla="*/ 10756068 w 10758474"/>
              <a:gd name="connsiteY2" fmla="*/ 0 h 13822406"/>
              <a:gd name="connsiteX3" fmla="*/ 10754274 w 10758474"/>
              <a:gd name="connsiteY3" fmla="*/ 13822406 h 13822406"/>
              <a:gd name="connsiteX4" fmla="*/ 4627245 w 10758474"/>
              <a:gd name="connsiteY4" fmla="*/ 13791513 h 13822406"/>
              <a:gd name="connsiteX5" fmla="*/ 0 w 10758474"/>
              <a:gd name="connsiteY5" fmla="*/ 6090852 h 13822406"/>
              <a:gd name="connsiteX0" fmla="*/ 0 w 10758474"/>
              <a:gd name="connsiteY0" fmla="*/ 6130323 h 13861877"/>
              <a:gd name="connsiteX1" fmla="*/ 727547 w 10758474"/>
              <a:gd name="connsiteY1" fmla="*/ 0 h 13861877"/>
              <a:gd name="connsiteX2" fmla="*/ 10756068 w 10758474"/>
              <a:gd name="connsiteY2" fmla="*/ 39471 h 13861877"/>
              <a:gd name="connsiteX3" fmla="*/ 10754274 w 10758474"/>
              <a:gd name="connsiteY3" fmla="*/ 13861877 h 13861877"/>
              <a:gd name="connsiteX4" fmla="*/ 4627245 w 10758474"/>
              <a:gd name="connsiteY4" fmla="*/ 13830984 h 13861877"/>
              <a:gd name="connsiteX5" fmla="*/ 0 w 10758474"/>
              <a:gd name="connsiteY5" fmla="*/ 6130323 h 13861877"/>
              <a:gd name="connsiteX0" fmla="*/ 0 w 10758474"/>
              <a:gd name="connsiteY0" fmla="*/ 6130323 h 13861877"/>
              <a:gd name="connsiteX1" fmla="*/ 727547 w 10758474"/>
              <a:gd name="connsiteY1" fmla="*/ 0 h 13861877"/>
              <a:gd name="connsiteX2" fmla="*/ 10756068 w 10758474"/>
              <a:gd name="connsiteY2" fmla="*/ 1371 h 13861877"/>
              <a:gd name="connsiteX3" fmla="*/ 10754274 w 10758474"/>
              <a:gd name="connsiteY3" fmla="*/ 13861877 h 13861877"/>
              <a:gd name="connsiteX4" fmla="*/ 4627245 w 10758474"/>
              <a:gd name="connsiteY4" fmla="*/ 13830984 h 13861877"/>
              <a:gd name="connsiteX5" fmla="*/ 0 w 10758474"/>
              <a:gd name="connsiteY5" fmla="*/ 6130323 h 1386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58474" h="13861877">
                <a:moveTo>
                  <a:pt x="0" y="6130323"/>
                </a:moveTo>
                <a:lnTo>
                  <a:pt x="727547" y="0"/>
                </a:lnTo>
                <a:lnTo>
                  <a:pt x="10756068" y="1371"/>
                </a:lnTo>
                <a:cubicBezTo>
                  <a:pt x="10765064" y="3777504"/>
                  <a:pt x="10745278" y="10085744"/>
                  <a:pt x="10754274" y="13861877"/>
                </a:cubicBezTo>
                <a:lnTo>
                  <a:pt x="4627245" y="13830984"/>
                </a:lnTo>
                <a:lnTo>
                  <a:pt x="0" y="6130323"/>
                </a:lnTo>
                <a:close/>
              </a:path>
            </a:pathLst>
          </a:custGeom>
          <a:solidFill>
            <a:schemeClr val="bg2"/>
          </a:solidFill>
        </p:spPr>
        <p:txBody>
          <a:bodyPr anchor="ctr"/>
          <a:lstStyle>
            <a:lvl1pPr marL="0" indent="0" algn="ctr">
              <a:buNone/>
              <a:defRPr>
                <a:solidFill>
                  <a:schemeClr val="bg1"/>
                </a:solidFill>
              </a:defRPr>
            </a:lvl1pPr>
          </a:lstStyle>
          <a:p>
            <a:endParaRPr lang="en-IE" dirty="0"/>
          </a:p>
        </p:txBody>
      </p:sp>
      <p:sp>
        <p:nvSpPr>
          <p:cNvPr id="6" name="Text Placeholder 20">
            <a:extLst>
              <a:ext uri="{FF2B5EF4-FFF2-40B4-BE49-F238E27FC236}">
                <a16:creationId xmlns:a16="http://schemas.microsoft.com/office/drawing/2014/main" id="{46CE95C6-7011-B37E-7EF0-DC18E35C08D4}"/>
              </a:ext>
            </a:extLst>
          </p:cNvPr>
          <p:cNvSpPr>
            <a:spLocks noGrp="1"/>
          </p:cNvSpPr>
          <p:nvPr>
            <p:ph type="body" sz="quarter" idx="16" hasCustomPrompt="1"/>
          </p:nvPr>
        </p:nvSpPr>
        <p:spPr>
          <a:xfrm>
            <a:off x="508033" y="403363"/>
            <a:ext cx="4382337" cy="2117769"/>
          </a:xfrm>
        </p:spPr>
        <p:txBody>
          <a:bodyPr/>
          <a:lstStyle>
            <a:lvl1pPr marL="0" indent="0">
              <a:lnSpc>
                <a:spcPct val="100000"/>
              </a:lnSpc>
              <a:buFontTx/>
              <a:buNone/>
              <a:defRPr sz="4500" b="1" i="0">
                <a:solidFill>
                  <a:schemeClr val="tx2"/>
                </a:solidFill>
                <a:latin typeface="Antonio" pitchFamily="2" charset="77"/>
              </a:defRPr>
            </a:lvl1pPr>
            <a:lvl2pPr marL="457177" indent="0">
              <a:buFontTx/>
              <a:buNone/>
              <a:defRPr/>
            </a:lvl2pPr>
            <a:lvl3pPr marL="914355" indent="0">
              <a:buFontTx/>
              <a:buNone/>
              <a:defRPr/>
            </a:lvl3pPr>
            <a:lvl4pPr marL="1371532" indent="0">
              <a:buFontTx/>
              <a:buNone/>
              <a:defRPr/>
            </a:lvl4pPr>
            <a:lvl5pPr marL="1828709" indent="0">
              <a:buFontTx/>
              <a:buNone/>
              <a:defRPr/>
            </a:lvl5pPr>
          </a:lstStyle>
          <a:p>
            <a:pPr lvl="0"/>
            <a:r>
              <a:rPr lang="en-GB" dirty="0"/>
              <a:t>DIVIDER SLIDE PRESENTATION TITLE</a:t>
            </a:r>
            <a:br>
              <a:rPr lang="en-GB" dirty="0"/>
            </a:br>
            <a:r>
              <a:rPr lang="en-GB" dirty="0"/>
              <a:t>ON THREE LINES 90PT</a:t>
            </a:r>
          </a:p>
        </p:txBody>
      </p:sp>
    </p:spTree>
    <p:extLst>
      <p:ext uri="{BB962C8B-B14F-4D97-AF65-F5344CB8AC3E}">
        <p14:creationId xmlns:p14="http://schemas.microsoft.com/office/powerpoint/2010/main" val="863131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 black and white logo&#10;&#10;Description automatically generated">
            <a:extLst>
              <a:ext uri="{FF2B5EF4-FFF2-40B4-BE49-F238E27FC236}">
                <a16:creationId xmlns:a16="http://schemas.microsoft.com/office/drawing/2014/main" id="{C262F1BA-B565-53A5-CAF6-F7236F2F9086}"/>
              </a:ext>
            </a:extLst>
          </p:cNvPr>
          <p:cNvPicPr>
            <a:picLocks noChangeAspect="1"/>
          </p:cNvPicPr>
          <p:nvPr userDrawn="1"/>
        </p:nvPicPr>
        <p:blipFill>
          <a:blip r:embed="rId3"/>
          <a:stretch>
            <a:fillRect/>
          </a:stretch>
        </p:blipFill>
        <p:spPr>
          <a:xfrm>
            <a:off x="0" y="5355167"/>
            <a:ext cx="3096684" cy="1502834"/>
          </a:xfrm>
          <a:prstGeom prst="rect">
            <a:avLst/>
          </a:prstGeom>
        </p:spPr>
      </p:pic>
      <p:sp>
        <p:nvSpPr>
          <p:cNvPr id="5" name="Text Placeholder 20">
            <a:extLst>
              <a:ext uri="{FF2B5EF4-FFF2-40B4-BE49-F238E27FC236}">
                <a16:creationId xmlns:a16="http://schemas.microsoft.com/office/drawing/2014/main" id="{F1879D12-CBAF-5E2D-2481-316934C14587}"/>
              </a:ext>
            </a:extLst>
          </p:cNvPr>
          <p:cNvSpPr>
            <a:spLocks noGrp="1"/>
          </p:cNvSpPr>
          <p:nvPr>
            <p:ph type="body" sz="quarter" idx="17" hasCustomPrompt="1"/>
          </p:nvPr>
        </p:nvSpPr>
        <p:spPr>
          <a:xfrm>
            <a:off x="519146" y="2128951"/>
            <a:ext cx="4658822" cy="1300049"/>
          </a:xfrm>
        </p:spPr>
        <p:txBody>
          <a:bodyPr/>
          <a:lstStyle>
            <a:lvl1pPr marL="0" indent="0">
              <a:lnSpc>
                <a:spcPct val="100000"/>
              </a:lnSpc>
              <a:buFontTx/>
              <a:buNone/>
              <a:defRPr sz="2000" b="0" i="0">
                <a:solidFill>
                  <a:schemeClr val="bg1"/>
                </a:solidFill>
                <a:latin typeface="Antonio Light" pitchFamily="2" charset="77"/>
              </a:defRPr>
            </a:lvl1pPr>
            <a:lvl2pPr marL="457177" indent="0">
              <a:buFontTx/>
              <a:buNone/>
              <a:defRPr/>
            </a:lvl2pPr>
            <a:lvl3pPr marL="914355" indent="0">
              <a:buFontTx/>
              <a:buNone/>
              <a:defRPr/>
            </a:lvl3pPr>
            <a:lvl4pPr marL="1371532" indent="0">
              <a:buFontTx/>
              <a:buNone/>
              <a:defRPr/>
            </a:lvl4pPr>
            <a:lvl5pPr marL="1828709" indent="0">
              <a:buFontTx/>
              <a:buNone/>
              <a:defRPr/>
            </a:lvl5pPr>
          </a:lstStyle>
          <a:p>
            <a:r>
              <a:rPr lang="en-IE" b="1" dirty="0">
                <a:effectLst/>
                <a:latin typeface="Archivo" pitchFamily="2" charset="77"/>
              </a:rPr>
              <a:t>Get in Touch</a:t>
            </a:r>
          </a:p>
          <a:p>
            <a:r>
              <a:rPr lang="en-IE" dirty="0" err="1">
                <a:effectLst/>
                <a:latin typeface="Archivo" pitchFamily="2" charset="77"/>
              </a:rPr>
              <a:t>www.cif.ie</a:t>
            </a:r>
            <a:br>
              <a:rPr lang="en-IE" dirty="0">
                <a:effectLst/>
                <a:latin typeface="Archivo" pitchFamily="2" charset="77"/>
              </a:rPr>
            </a:br>
            <a:r>
              <a:rPr lang="en-IE" dirty="0" err="1">
                <a:effectLst/>
                <a:latin typeface="Archivo" pitchFamily="2" charset="77"/>
              </a:rPr>
              <a:t>cif@cif.ie</a:t>
            </a:r>
            <a:endParaRPr lang="en-IE" dirty="0">
              <a:effectLst/>
              <a:latin typeface="Archivo" pitchFamily="2" charset="77"/>
            </a:endParaRPr>
          </a:p>
          <a:p>
            <a:pPr lvl="0"/>
            <a:endParaRPr lang="en-US" dirty="0"/>
          </a:p>
        </p:txBody>
      </p:sp>
      <p:sp>
        <p:nvSpPr>
          <p:cNvPr id="8" name="TextBox 7">
            <a:extLst>
              <a:ext uri="{FF2B5EF4-FFF2-40B4-BE49-F238E27FC236}">
                <a16:creationId xmlns:a16="http://schemas.microsoft.com/office/drawing/2014/main" id="{00CEEDAF-78C9-BD4D-4A59-03C3C0F4D8FF}"/>
              </a:ext>
            </a:extLst>
          </p:cNvPr>
          <p:cNvSpPr txBox="1"/>
          <p:nvPr userDrawn="1"/>
        </p:nvSpPr>
        <p:spPr>
          <a:xfrm>
            <a:off x="519146" y="417717"/>
            <a:ext cx="4782247" cy="784830"/>
          </a:xfrm>
          <a:prstGeom prst="rect">
            <a:avLst/>
          </a:prstGeom>
          <a:noFill/>
        </p:spPr>
        <p:txBody>
          <a:bodyPr wrap="square" rtlCol="0">
            <a:spAutoFit/>
          </a:bodyPr>
          <a:lstStyle/>
          <a:p>
            <a:r>
              <a:rPr lang="en-US" sz="4500" b="1" i="0" dirty="0">
                <a:solidFill>
                  <a:schemeClr val="accent2"/>
                </a:solidFill>
                <a:latin typeface="Antonio" pitchFamily="2" charset="77"/>
                <a:cs typeface="Archivo" pitchFamily="2" charset="77"/>
              </a:rPr>
              <a:t>THANK YOU</a:t>
            </a:r>
          </a:p>
        </p:txBody>
      </p:sp>
    </p:spTree>
    <p:extLst>
      <p:ext uri="{BB962C8B-B14F-4D97-AF65-F5344CB8AC3E}">
        <p14:creationId xmlns:p14="http://schemas.microsoft.com/office/powerpoint/2010/main" val="1018766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Tex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0">
            <a:extLst>
              <a:ext uri="{FF2B5EF4-FFF2-40B4-BE49-F238E27FC236}">
                <a16:creationId xmlns:a16="http://schemas.microsoft.com/office/drawing/2014/main" id="{6092D053-9D91-942F-4322-30F89B5CC59B}"/>
              </a:ext>
            </a:extLst>
          </p:cNvPr>
          <p:cNvSpPr>
            <a:spLocks noGrp="1"/>
          </p:cNvSpPr>
          <p:nvPr>
            <p:ph type="body" sz="quarter" idx="16" hasCustomPrompt="1"/>
          </p:nvPr>
        </p:nvSpPr>
        <p:spPr>
          <a:xfrm>
            <a:off x="508033" y="403363"/>
            <a:ext cx="5708620" cy="471281"/>
          </a:xfrm>
        </p:spPr>
        <p:txBody>
          <a:bodyPr/>
          <a:lstStyle>
            <a:lvl1pPr marL="0" indent="0">
              <a:lnSpc>
                <a:spcPct val="100000"/>
              </a:lnSpc>
              <a:buFontTx/>
              <a:buNone/>
              <a:defRPr sz="3000" b="1" i="0">
                <a:solidFill>
                  <a:schemeClr val="tx2"/>
                </a:solidFill>
                <a:latin typeface="Antonio" pitchFamily="2" charset="77"/>
              </a:defRPr>
            </a:lvl1pPr>
            <a:lvl2pPr marL="457177" indent="0">
              <a:buFontTx/>
              <a:buNone/>
              <a:defRPr/>
            </a:lvl2pPr>
            <a:lvl3pPr marL="914355" indent="0">
              <a:buFontTx/>
              <a:buNone/>
              <a:defRPr/>
            </a:lvl3pPr>
            <a:lvl4pPr marL="1371532" indent="0">
              <a:buFontTx/>
              <a:buNone/>
              <a:defRPr/>
            </a:lvl4pPr>
            <a:lvl5pPr marL="1828709" indent="0">
              <a:buFontTx/>
              <a:buNone/>
              <a:defRPr/>
            </a:lvl5pPr>
          </a:lstStyle>
          <a:p>
            <a:pPr lvl="0"/>
            <a:r>
              <a:rPr lang="en-GB" dirty="0"/>
              <a:t>BULLET SLIDE HEADING HERE 60PT</a:t>
            </a:r>
          </a:p>
        </p:txBody>
      </p:sp>
      <p:sp>
        <p:nvSpPr>
          <p:cNvPr id="10" name="Rectangle 9">
            <a:extLst>
              <a:ext uri="{FF2B5EF4-FFF2-40B4-BE49-F238E27FC236}">
                <a16:creationId xmlns:a16="http://schemas.microsoft.com/office/drawing/2014/main" id="{3AF4C367-F34F-8C41-FDBE-35C5DFDFF729}"/>
              </a:ext>
            </a:extLst>
          </p:cNvPr>
          <p:cNvSpPr/>
          <p:nvPr userDrawn="1"/>
        </p:nvSpPr>
        <p:spPr>
          <a:xfrm>
            <a:off x="0" y="6749894"/>
            <a:ext cx="12192000" cy="11607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Text Placeholder 16">
            <a:extLst>
              <a:ext uri="{FF2B5EF4-FFF2-40B4-BE49-F238E27FC236}">
                <a16:creationId xmlns:a16="http://schemas.microsoft.com/office/drawing/2014/main" id="{6CFD97BE-3942-C295-8D55-856682A63D87}"/>
              </a:ext>
            </a:extLst>
          </p:cNvPr>
          <p:cNvSpPr>
            <a:spLocks noGrp="1"/>
          </p:cNvSpPr>
          <p:nvPr>
            <p:ph type="body" sz="quarter" idx="17" hasCustomPrompt="1"/>
          </p:nvPr>
        </p:nvSpPr>
        <p:spPr>
          <a:xfrm>
            <a:off x="508033" y="1005856"/>
            <a:ext cx="5708228" cy="350398"/>
          </a:xfrm>
        </p:spPr>
        <p:txBody>
          <a:bodyPr/>
          <a:lstStyle>
            <a:lvl1pPr marL="0" indent="0">
              <a:buNone/>
              <a:defRPr sz="2000"/>
            </a:lvl1pPr>
          </a:lstStyle>
          <a:p>
            <a:pPr lvl="0"/>
            <a:r>
              <a:rPr lang="en-GB" dirty="0"/>
              <a:t>Subheading goes here 40pt</a:t>
            </a:r>
            <a:endParaRPr lang="en-US" dirty="0"/>
          </a:p>
        </p:txBody>
      </p:sp>
      <p:sp>
        <p:nvSpPr>
          <p:cNvPr id="23" name="Text Placeholder 21">
            <a:extLst>
              <a:ext uri="{FF2B5EF4-FFF2-40B4-BE49-F238E27FC236}">
                <a16:creationId xmlns:a16="http://schemas.microsoft.com/office/drawing/2014/main" id="{F6E8064A-AC2A-B680-B497-622812712D32}"/>
              </a:ext>
            </a:extLst>
          </p:cNvPr>
          <p:cNvSpPr>
            <a:spLocks noGrp="1"/>
          </p:cNvSpPr>
          <p:nvPr>
            <p:ph type="body" sz="quarter" idx="18" hasCustomPrompt="1"/>
          </p:nvPr>
        </p:nvSpPr>
        <p:spPr>
          <a:xfrm>
            <a:off x="508033" y="5368132"/>
            <a:ext cx="4541340" cy="784081"/>
          </a:xfrm>
        </p:spPr>
        <p:txBody>
          <a:bodyPr/>
          <a:lstStyle>
            <a:lvl1pPr marL="171450" indent="-171450">
              <a:lnSpc>
                <a:spcPts val="990"/>
              </a:lnSpc>
              <a:spcBef>
                <a:spcPts val="100"/>
              </a:spcBef>
              <a:buClr>
                <a:schemeClr val="tx1"/>
              </a:buClr>
              <a:buSzPct val="97000"/>
              <a:buFont typeface="+mj-lt"/>
              <a:buAutoNum type="arabicPeriod"/>
              <a:defRPr sz="900">
                <a:solidFill>
                  <a:schemeClr val="tx1"/>
                </a:solidFill>
              </a:defRPr>
            </a:lvl1pPr>
          </a:lstStyle>
          <a:p>
            <a:pPr lvl="0"/>
            <a:r>
              <a:rPr lang="en-GB" dirty="0" err="1"/>
              <a:t>Volupta</a:t>
            </a:r>
            <a:r>
              <a:rPr lang="en-GB" dirty="0"/>
              <a:t> </a:t>
            </a:r>
            <a:r>
              <a:rPr lang="en-GB" dirty="0" err="1"/>
              <a:t>dolum</a:t>
            </a:r>
            <a:r>
              <a:rPr lang="en-GB" dirty="0"/>
              <a:t> </a:t>
            </a:r>
            <a:r>
              <a:rPr lang="en-GB" dirty="0" err="1"/>
              <a:t>volupta</a:t>
            </a:r>
            <a:r>
              <a:rPr lang="en-GB" dirty="0"/>
              <a:t> footnotes 18pt</a:t>
            </a:r>
          </a:p>
          <a:p>
            <a:pPr lvl="0"/>
            <a:r>
              <a:rPr lang="en-GB" dirty="0" err="1"/>
              <a:t>Volupta</a:t>
            </a:r>
            <a:r>
              <a:rPr lang="en-GB" dirty="0"/>
              <a:t> </a:t>
            </a:r>
            <a:r>
              <a:rPr lang="en-GB" dirty="0" err="1"/>
              <a:t>dolum</a:t>
            </a:r>
            <a:r>
              <a:rPr lang="en-GB" dirty="0"/>
              <a:t> </a:t>
            </a:r>
            <a:r>
              <a:rPr lang="en-GB" dirty="0" err="1"/>
              <a:t>volupta</a:t>
            </a:r>
            <a:r>
              <a:rPr lang="en-GB" dirty="0"/>
              <a:t> footnotes 18pt </a:t>
            </a:r>
          </a:p>
          <a:p>
            <a:pPr marL="0" indent="0">
              <a:lnSpc>
                <a:spcPct val="100000"/>
              </a:lnSpc>
              <a:buNone/>
            </a:pPr>
            <a:r>
              <a:rPr lang="en-GB" sz="1200" dirty="0"/>
              <a:t>—</a:t>
            </a:r>
            <a:endParaRPr lang="en-IE" sz="1200" dirty="0"/>
          </a:p>
        </p:txBody>
      </p:sp>
      <p:sp>
        <p:nvSpPr>
          <p:cNvPr id="4" name="Text Placeholder 3">
            <a:extLst>
              <a:ext uri="{FF2B5EF4-FFF2-40B4-BE49-F238E27FC236}">
                <a16:creationId xmlns:a16="http://schemas.microsoft.com/office/drawing/2014/main" id="{D9E16427-6627-50A9-3137-EB1069F9FD90}"/>
              </a:ext>
            </a:extLst>
          </p:cNvPr>
          <p:cNvSpPr>
            <a:spLocks noGrp="1"/>
          </p:cNvSpPr>
          <p:nvPr>
            <p:ph type="body" sz="quarter" idx="19" hasCustomPrompt="1"/>
          </p:nvPr>
        </p:nvSpPr>
        <p:spPr>
          <a:xfrm>
            <a:off x="508034" y="2129528"/>
            <a:ext cx="9640478" cy="3101182"/>
          </a:xfrm>
        </p:spPr>
        <p:txBody>
          <a:bodyPr numCol="2" spcCol="504000"/>
          <a:lstStyle>
            <a:lvl1pPr marL="228589" indent="-228589">
              <a:buFontTx/>
              <a:buBlip>
                <a:blip r:embed="rId3"/>
              </a:buBlip>
              <a:defRPr sz="1700">
                <a:solidFill>
                  <a:schemeClr val="tx1"/>
                </a:solidFill>
              </a:defRPr>
            </a:lvl1pPr>
            <a:lvl2pPr marL="685766" indent="-228589">
              <a:buFontTx/>
              <a:buBlip>
                <a:blip r:embed="rId3"/>
              </a:buBlip>
              <a:defRPr/>
            </a:lvl2pPr>
            <a:lvl3pPr marL="1142943" indent="-228589">
              <a:buFontTx/>
              <a:buBlip>
                <a:blip r:embed="rId3"/>
              </a:buBlip>
              <a:defRPr/>
            </a:lvl3pPr>
            <a:lvl4pPr marL="1600120" indent="-228589">
              <a:buFontTx/>
              <a:buBlip>
                <a:blip r:embed="rId3"/>
              </a:buBlip>
              <a:defRPr/>
            </a:lvl4pPr>
            <a:lvl5pPr marL="2057297" indent="-228589">
              <a:buFontTx/>
              <a:buBlip>
                <a:blip r:embed="rId3"/>
              </a:buBlip>
              <a:defRPr/>
            </a:lvl5pPr>
          </a:lstStyle>
          <a:p>
            <a:pPr lvl="0"/>
            <a:r>
              <a:rPr lang="en-GB" dirty="0"/>
              <a:t>34pt Bullet point text ta </a:t>
            </a:r>
            <a:r>
              <a:rPr lang="en-GB" dirty="0" err="1"/>
              <a:t>quaecature</a:t>
            </a:r>
            <a:r>
              <a:rPr lang="en-GB" dirty="0"/>
              <a:t> </a:t>
            </a:r>
            <a:br>
              <a:rPr lang="en-GB" dirty="0"/>
            </a:br>
            <a:r>
              <a:rPr lang="en-GB" dirty="0" err="1"/>
              <a:t>caborum</a:t>
            </a:r>
            <a:r>
              <a:rPr lang="en-GB" dirty="0"/>
              <a:t> </a:t>
            </a:r>
            <a:r>
              <a:rPr lang="en-GB" dirty="0" err="1"/>
              <a:t>fuga</a:t>
            </a:r>
            <a:r>
              <a:rPr lang="en-GB" dirty="0"/>
              <a:t>. </a:t>
            </a:r>
            <a:r>
              <a:rPr lang="en-GB" dirty="0" err="1"/>
              <a:t>Ita</a:t>
            </a:r>
            <a:r>
              <a:rPr lang="en-GB" dirty="0"/>
              <a:t> </a:t>
            </a:r>
            <a:r>
              <a:rPr lang="en-GB" dirty="0" err="1"/>
              <a:t>voloriberro</a:t>
            </a:r>
            <a:r>
              <a:rPr lang="en-GB" dirty="0"/>
              <a:t> ma </a:t>
            </a:r>
            <a:r>
              <a:rPr lang="en-GB" dirty="0" err="1"/>
              <a:t>ferum</a:t>
            </a:r>
            <a:endParaRPr lang="en-GB" dirty="0"/>
          </a:p>
          <a:p>
            <a:pPr lvl="0"/>
            <a:r>
              <a:rPr lang="en-GB" dirty="0"/>
              <a:t>34pt Bullet point text ta </a:t>
            </a:r>
            <a:r>
              <a:rPr lang="en-GB" dirty="0" err="1"/>
              <a:t>quaecature</a:t>
            </a:r>
            <a:endParaRPr lang="en-GB" dirty="0"/>
          </a:p>
          <a:p>
            <a:pPr lvl="0"/>
            <a:r>
              <a:rPr lang="en-GB" dirty="0"/>
              <a:t>34pt Bullet point text ta </a:t>
            </a:r>
            <a:r>
              <a:rPr lang="en-GB" dirty="0" err="1"/>
              <a:t>quaecature</a:t>
            </a:r>
            <a:r>
              <a:rPr lang="en-GB" dirty="0"/>
              <a:t> </a:t>
            </a:r>
            <a:br>
              <a:rPr lang="en-GB" dirty="0"/>
            </a:br>
            <a:r>
              <a:rPr lang="en-GB" dirty="0" err="1"/>
              <a:t>caborum</a:t>
            </a:r>
            <a:r>
              <a:rPr lang="en-GB" dirty="0"/>
              <a:t> </a:t>
            </a:r>
            <a:r>
              <a:rPr lang="en-GB" dirty="0" err="1"/>
              <a:t>fuga</a:t>
            </a:r>
            <a:r>
              <a:rPr lang="en-GB" dirty="0"/>
              <a:t>. </a:t>
            </a:r>
            <a:r>
              <a:rPr lang="en-GB" dirty="0" err="1"/>
              <a:t>Ita</a:t>
            </a:r>
            <a:r>
              <a:rPr lang="en-GB" dirty="0"/>
              <a:t> </a:t>
            </a:r>
            <a:r>
              <a:rPr lang="en-GB" dirty="0" err="1"/>
              <a:t>voloriberro</a:t>
            </a:r>
            <a:r>
              <a:rPr lang="en-GB" dirty="0"/>
              <a:t> ma </a:t>
            </a:r>
            <a:r>
              <a:rPr lang="en-GB" dirty="0" err="1"/>
              <a:t>ferum</a:t>
            </a:r>
            <a:endParaRPr lang="en-GB" dirty="0"/>
          </a:p>
          <a:p>
            <a:pPr lvl="0"/>
            <a:r>
              <a:rPr lang="en-US" dirty="0"/>
              <a:t>34pt Bullet point text ta </a:t>
            </a:r>
            <a:r>
              <a:rPr lang="en-US" dirty="0" err="1"/>
              <a:t>quaecature</a:t>
            </a:r>
            <a:r>
              <a:rPr lang="en-US" dirty="0"/>
              <a:t> </a:t>
            </a:r>
            <a:br>
              <a:rPr lang="en-US" dirty="0"/>
            </a:br>
            <a:r>
              <a:rPr lang="en-US" dirty="0" err="1"/>
              <a:t>caborum</a:t>
            </a:r>
            <a:r>
              <a:rPr lang="en-US" dirty="0"/>
              <a:t> </a:t>
            </a:r>
            <a:r>
              <a:rPr lang="en-US" dirty="0" err="1"/>
              <a:t>fuga</a:t>
            </a:r>
            <a:r>
              <a:rPr lang="en-US" dirty="0"/>
              <a:t>. </a:t>
            </a:r>
            <a:r>
              <a:rPr lang="en-US" dirty="0" err="1"/>
              <a:t>Ita</a:t>
            </a:r>
            <a:r>
              <a:rPr lang="en-US" dirty="0"/>
              <a:t> </a:t>
            </a:r>
            <a:r>
              <a:rPr lang="en-US" dirty="0" err="1"/>
              <a:t>voloriberro</a:t>
            </a:r>
            <a:r>
              <a:rPr lang="en-US" dirty="0"/>
              <a:t> ma </a:t>
            </a:r>
            <a:r>
              <a:rPr lang="en-US" dirty="0" err="1"/>
              <a:t>ferum</a:t>
            </a:r>
            <a:endParaRPr lang="en-GB" dirty="0"/>
          </a:p>
          <a:p>
            <a:pPr lvl="0"/>
            <a:r>
              <a:rPr lang="en-US" dirty="0"/>
              <a:t>34pt Bullet point text ta </a:t>
            </a:r>
            <a:r>
              <a:rPr lang="en-US" dirty="0" err="1"/>
              <a:t>quaec</a:t>
            </a:r>
            <a:endParaRPr lang="en-US" dirty="0"/>
          </a:p>
          <a:p>
            <a:pPr lvl="0"/>
            <a:endParaRPr lang="en-US" dirty="0"/>
          </a:p>
          <a:p>
            <a:pPr lvl="0"/>
            <a:endParaRPr lang="en-US" dirty="0"/>
          </a:p>
          <a:p>
            <a:pPr lvl="0"/>
            <a:r>
              <a:rPr lang="en-GB" dirty="0"/>
              <a:t>34pt Bullet point text ta </a:t>
            </a:r>
            <a:r>
              <a:rPr lang="en-GB" dirty="0" err="1"/>
              <a:t>quaecature</a:t>
            </a:r>
            <a:r>
              <a:rPr lang="en-GB" dirty="0"/>
              <a:t> </a:t>
            </a:r>
            <a:br>
              <a:rPr lang="en-GB" dirty="0"/>
            </a:br>
            <a:r>
              <a:rPr lang="en-GB" dirty="0" err="1"/>
              <a:t>caborum</a:t>
            </a:r>
            <a:r>
              <a:rPr lang="en-GB" dirty="0"/>
              <a:t> </a:t>
            </a:r>
            <a:r>
              <a:rPr lang="en-GB" dirty="0" err="1"/>
              <a:t>fuga</a:t>
            </a:r>
            <a:r>
              <a:rPr lang="en-GB" dirty="0"/>
              <a:t>. </a:t>
            </a:r>
            <a:r>
              <a:rPr lang="en-GB" dirty="0" err="1"/>
              <a:t>Ita</a:t>
            </a:r>
            <a:r>
              <a:rPr lang="en-GB" dirty="0"/>
              <a:t> </a:t>
            </a:r>
            <a:r>
              <a:rPr lang="en-GB" dirty="0" err="1"/>
              <a:t>voloriberro</a:t>
            </a:r>
            <a:r>
              <a:rPr lang="en-GB" dirty="0"/>
              <a:t> ma </a:t>
            </a:r>
            <a:r>
              <a:rPr lang="en-GB" dirty="0" err="1"/>
              <a:t>ferum</a:t>
            </a:r>
            <a:endParaRPr lang="en-GB" dirty="0"/>
          </a:p>
          <a:p>
            <a:pPr lvl="0"/>
            <a:r>
              <a:rPr lang="en-GB" dirty="0"/>
              <a:t>34pt Bullet point text ta </a:t>
            </a:r>
            <a:r>
              <a:rPr lang="en-GB" dirty="0" err="1"/>
              <a:t>quaecature</a:t>
            </a:r>
            <a:endParaRPr lang="en-GB" dirty="0"/>
          </a:p>
          <a:p>
            <a:pPr lvl="0"/>
            <a:r>
              <a:rPr lang="en-GB" dirty="0"/>
              <a:t>34pt Bullet point text ta </a:t>
            </a:r>
            <a:r>
              <a:rPr lang="en-GB" dirty="0" err="1"/>
              <a:t>quaecature</a:t>
            </a:r>
            <a:r>
              <a:rPr lang="en-GB" dirty="0"/>
              <a:t> </a:t>
            </a:r>
            <a:br>
              <a:rPr lang="en-GB" dirty="0"/>
            </a:br>
            <a:r>
              <a:rPr lang="en-GB" dirty="0" err="1"/>
              <a:t>caborum</a:t>
            </a:r>
            <a:r>
              <a:rPr lang="en-GB" dirty="0"/>
              <a:t> </a:t>
            </a:r>
            <a:r>
              <a:rPr lang="en-GB" dirty="0" err="1"/>
              <a:t>fuga</a:t>
            </a:r>
            <a:r>
              <a:rPr lang="en-GB" dirty="0"/>
              <a:t>. </a:t>
            </a:r>
            <a:r>
              <a:rPr lang="en-GB" dirty="0" err="1"/>
              <a:t>Ita</a:t>
            </a:r>
            <a:r>
              <a:rPr lang="en-GB" dirty="0"/>
              <a:t> </a:t>
            </a:r>
            <a:r>
              <a:rPr lang="en-GB" dirty="0" err="1"/>
              <a:t>voloriberro</a:t>
            </a:r>
            <a:r>
              <a:rPr lang="en-GB" dirty="0"/>
              <a:t> ma </a:t>
            </a:r>
            <a:r>
              <a:rPr lang="en-GB" dirty="0" err="1"/>
              <a:t>ferum</a:t>
            </a:r>
            <a:endParaRPr lang="en-GB" dirty="0"/>
          </a:p>
          <a:p>
            <a:pPr lvl="0"/>
            <a:r>
              <a:rPr lang="en-US" dirty="0"/>
              <a:t>34pt Bullet point text ta </a:t>
            </a:r>
            <a:r>
              <a:rPr lang="en-US" dirty="0" err="1"/>
              <a:t>quaecature</a:t>
            </a:r>
            <a:r>
              <a:rPr lang="en-US" dirty="0"/>
              <a:t> </a:t>
            </a:r>
            <a:br>
              <a:rPr lang="en-US" dirty="0"/>
            </a:br>
            <a:r>
              <a:rPr lang="en-US" dirty="0" err="1"/>
              <a:t>caborum</a:t>
            </a:r>
            <a:r>
              <a:rPr lang="en-US" dirty="0"/>
              <a:t> </a:t>
            </a:r>
            <a:r>
              <a:rPr lang="en-US" dirty="0" err="1"/>
              <a:t>fuga</a:t>
            </a:r>
            <a:r>
              <a:rPr lang="en-US" dirty="0"/>
              <a:t>. </a:t>
            </a:r>
            <a:r>
              <a:rPr lang="en-US" dirty="0" err="1"/>
              <a:t>Ita</a:t>
            </a:r>
            <a:r>
              <a:rPr lang="en-US" dirty="0"/>
              <a:t> </a:t>
            </a:r>
            <a:r>
              <a:rPr lang="en-US" dirty="0" err="1"/>
              <a:t>voloriberro</a:t>
            </a:r>
            <a:r>
              <a:rPr lang="en-US" dirty="0"/>
              <a:t> ma </a:t>
            </a:r>
            <a:r>
              <a:rPr lang="en-US" dirty="0" err="1"/>
              <a:t>ferum</a:t>
            </a:r>
            <a:endParaRPr lang="en-GB" dirty="0"/>
          </a:p>
          <a:p>
            <a:pPr lvl="0"/>
            <a:r>
              <a:rPr lang="en-US" dirty="0"/>
              <a:t>34pt Bullet point text ta </a:t>
            </a:r>
            <a:r>
              <a:rPr lang="en-US" dirty="0" err="1"/>
              <a:t>quaecature</a:t>
            </a:r>
            <a:endParaRPr lang="en-US" dirty="0"/>
          </a:p>
          <a:p>
            <a:pPr lvl="0"/>
            <a:endParaRPr lang="en-US" dirty="0"/>
          </a:p>
          <a:p>
            <a:pPr lvl="0"/>
            <a:endParaRPr lang="en-US" dirty="0"/>
          </a:p>
        </p:txBody>
      </p:sp>
      <p:sp>
        <p:nvSpPr>
          <p:cNvPr id="7" name="Footer Placeholder 6">
            <a:extLst>
              <a:ext uri="{FF2B5EF4-FFF2-40B4-BE49-F238E27FC236}">
                <a16:creationId xmlns:a16="http://schemas.microsoft.com/office/drawing/2014/main" id="{0E9AEC08-4C93-A986-DA31-8CEB97C2E5F2}"/>
              </a:ext>
            </a:extLst>
          </p:cNvPr>
          <p:cNvSpPr>
            <a:spLocks noGrp="1"/>
          </p:cNvSpPr>
          <p:nvPr>
            <p:ph type="ftr" sz="quarter" idx="21"/>
          </p:nvPr>
        </p:nvSpPr>
        <p:spPr/>
        <p:txBody>
          <a:bodyPr/>
          <a:lstStyle/>
          <a:p>
            <a:r>
              <a:rPr lang="en-IE" dirty="0"/>
              <a:t>Presentation Title Goes Here Lorem Ipsum</a:t>
            </a:r>
          </a:p>
        </p:txBody>
      </p:sp>
      <p:sp>
        <p:nvSpPr>
          <p:cNvPr id="8" name="Slide Number Placeholder 7">
            <a:extLst>
              <a:ext uri="{FF2B5EF4-FFF2-40B4-BE49-F238E27FC236}">
                <a16:creationId xmlns:a16="http://schemas.microsoft.com/office/drawing/2014/main" id="{65D9555E-6DC9-6F86-B68B-910711687ED0}"/>
              </a:ext>
            </a:extLst>
          </p:cNvPr>
          <p:cNvSpPr>
            <a:spLocks noGrp="1"/>
          </p:cNvSpPr>
          <p:nvPr>
            <p:ph type="sldNum" sz="quarter" idx="22"/>
          </p:nvPr>
        </p:nvSpPr>
        <p:spPr/>
        <p:txBody>
          <a:bodyPr/>
          <a:lstStyle/>
          <a:p>
            <a:fld id="{2CEBD8C0-39BE-7843-8827-ADED4A8488C3}" type="slidenum">
              <a:rPr lang="en-IE" smtClean="0"/>
              <a:pPr/>
              <a:t>‹#›</a:t>
            </a:fld>
            <a:endParaRPr lang="en-IE" dirty="0"/>
          </a:p>
        </p:txBody>
      </p:sp>
    </p:spTree>
    <p:extLst>
      <p:ext uri="{BB962C8B-B14F-4D97-AF65-F5344CB8AC3E}">
        <p14:creationId xmlns:p14="http://schemas.microsoft.com/office/powerpoint/2010/main" val="236828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able Slide">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DF5EEA8-8935-F922-E274-76D3319DE578}"/>
              </a:ext>
            </a:extLst>
          </p:cNvPr>
          <p:cNvSpPr>
            <a:spLocks noGrp="1"/>
          </p:cNvSpPr>
          <p:nvPr>
            <p:ph type="sldNum" sz="quarter" idx="12"/>
          </p:nvPr>
        </p:nvSpPr>
        <p:spPr/>
        <p:txBody>
          <a:bodyPr/>
          <a:lstStyle>
            <a:lvl1pPr>
              <a:defRPr>
                <a:solidFill>
                  <a:schemeClr val="tx2"/>
                </a:solidFill>
              </a:defRPr>
            </a:lvl1pPr>
          </a:lstStyle>
          <a:p>
            <a:fld id="{2CEBD8C0-39BE-7843-8827-ADED4A8488C3}" type="slidenum">
              <a:rPr lang="en-IE" smtClean="0"/>
              <a:pPr/>
              <a:t>‹#›</a:t>
            </a:fld>
            <a:endParaRPr lang="en-IE" dirty="0"/>
          </a:p>
        </p:txBody>
      </p:sp>
      <p:sp>
        <p:nvSpPr>
          <p:cNvPr id="5" name="Text Placeholder 20">
            <a:extLst>
              <a:ext uri="{FF2B5EF4-FFF2-40B4-BE49-F238E27FC236}">
                <a16:creationId xmlns:a16="http://schemas.microsoft.com/office/drawing/2014/main" id="{6092D053-9D91-942F-4322-30F89B5CC59B}"/>
              </a:ext>
            </a:extLst>
          </p:cNvPr>
          <p:cNvSpPr>
            <a:spLocks noGrp="1"/>
          </p:cNvSpPr>
          <p:nvPr>
            <p:ph type="body" sz="quarter" idx="16" hasCustomPrompt="1"/>
          </p:nvPr>
        </p:nvSpPr>
        <p:spPr>
          <a:xfrm>
            <a:off x="508033" y="403363"/>
            <a:ext cx="5708620" cy="471281"/>
          </a:xfrm>
        </p:spPr>
        <p:txBody>
          <a:bodyPr/>
          <a:lstStyle>
            <a:lvl1pPr marL="0" indent="0">
              <a:lnSpc>
                <a:spcPct val="100000"/>
              </a:lnSpc>
              <a:buFontTx/>
              <a:buNone/>
              <a:defRPr sz="3000" b="1" i="0">
                <a:solidFill>
                  <a:schemeClr val="tx2"/>
                </a:solidFill>
                <a:latin typeface="Antonio" pitchFamily="2" charset="77"/>
              </a:defRPr>
            </a:lvl1pPr>
            <a:lvl2pPr marL="457177" indent="0">
              <a:buFontTx/>
              <a:buNone/>
              <a:defRPr/>
            </a:lvl2pPr>
            <a:lvl3pPr marL="914355" indent="0">
              <a:buFontTx/>
              <a:buNone/>
              <a:defRPr/>
            </a:lvl3pPr>
            <a:lvl4pPr marL="1371532" indent="0">
              <a:buFontTx/>
              <a:buNone/>
              <a:defRPr/>
            </a:lvl4pPr>
            <a:lvl5pPr marL="1828709" indent="0">
              <a:buFontTx/>
              <a:buNone/>
              <a:defRPr/>
            </a:lvl5pPr>
          </a:lstStyle>
          <a:p>
            <a:pPr lvl="0"/>
            <a:r>
              <a:rPr lang="en-GB" dirty="0"/>
              <a:t>TABLE SLIDE HEADING GOES HERE 60PT</a:t>
            </a:r>
          </a:p>
        </p:txBody>
      </p:sp>
      <p:sp>
        <p:nvSpPr>
          <p:cNvPr id="10" name="Rectangle 9">
            <a:extLst>
              <a:ext uri="{FF2B5EF4-FFF2-40B4-BE49-F238E27FC236}">
                <a16:creationId xmlns:a16="http://schemas.microsoft.com/office/drawing/2014/main" id="{3AF4C367-F34F-8C41-FDBE-35C5DFDFF729}"/>
              </a:ext>
            </a:extLst>
          </p:cNvPr>
          <p:cNvSpPr/>
          <p:nvPr userDrawn="1"/>
        </p:nvSpPr>
        <p:spPr>
          <a:xfrm>
            <a:off x="0" y="6749894"/>
            <a:ext cx="12192000" cy="11607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Footer Placeholder 4">
            <a:extLst>
              <a:ext uri="{FF2B5EF4-FFF2-40B4-BE49-F238E27FC236}">
                <a16:creationId xmlns:a16="http://schemas.microsoft.com/office/drawing/2014/main" id="{ADF69F6C-1BBA-A7A6-70CD-7F683DE0F062}"/>
              </a:ext>
            </a:extLst>
          </p:cNvPr>
          <p:cNvSpPr>
            <a:spLocks noGrp="1"/>
          </p:cNvSpPr>
          <p:nvPr>
            <p:ph type="ftr" sz="quarter" idx="3"/>
          </p:nvPr>
        </p:nvSpPr>
        <p:spPr>
          <a:xfrm>
            <a:off x="6799449" y="6352258"/>
            <a:ext cx="4604625" cy="365125"/>
          </a:xfrm>
          <a:prstGeom prst="rect">
            <a:avLst/>
          </a:prstGeom>
        </p:spPr>
        <p:txBody>
          <a:bodyPr vert="horz" lIns="91440" tIns="45720" rIns="91440" bIns="45720" rtlCol="0" anchor="ctr">
            <a:noAutofit/>
          </a:bodyPr>
          <a:lstStyle>
            <a:lvl1pPr algn="r">
              <a:defRPr sz="1000" b="1" i="0">
                <a:solidFill>
                  <a:schemeClr val="tx2"/>
                </a:solidFill>
                <a:latin typeface="Archivo" pitchFamily="2" charset="77"/>
                <a:cs typeface="Archivo" pitchFamily="2" charset="77"/>
              </a:defRPr>
            </a:lvl1pPr>
          </a:lstStyle>
          <a:p>
            <a:r>
              <a:rPr lang="en-IE" dirty="0"/>
              <a:t>Presentation Title Goes Here Lorem Ipsum</a:t>
            </a:r>
          </a:p>
        </p:txBody>
      </p:sp>
      <p:sp>
        <p:nvSpPr>
          <p:cNvPr id="4" name="Table Placeholder 3">
            <a:extLst>
              <a:ext uri="{FF2B5EF4-FFF2-40B4-BE49-F238E27FC236}">
                <a16:creationId xmlns:a16="http://schemas.microsoft.com/office/drawing/2014/main" id="{4B952DC4-6EF2-28E7-F100-42E67A9085B5}"/>
              </a:ext>
            </a:extLst>
          </p:cNvPr>
          <p:cNvSpPr>
            <a:spLocks noGrp="1"/>
          </p:cNvSpPr>
          <p:nvPr>
            <p:ph type="tbl" sz="quarter" idx="17"/>
          </p:nvPr>
        </p:nvSpPr>
        <p:spPr>
          <a:xfrm>
            <a:off x="508033" y="1637739"/>
            <a:ext cx="6750275" cy="4289008"/>
          </a:xfrm>
        </p:spPr>
        <p:txBody>
          <a:bodyPr/>
          <a:lstStyle/>
          <a:p>
            <a:endParaRPr lang="en-US"/>
          </a:p>
        </p:txBody>
      </p:sp>
      <p:sp>
        <p:nvSpPr>
          <p:cNvPr id="7" name="Title 1">
            <a:extLst>
              <a:ext uri="{FF2B5EF4-FFF2-40B4-BE49-F238E27FC236}">
                <a16:creationId xmlns:a16="http://schemas.microsoft.com/office/drawing/2014/main" id="{1AC6C3C4-6958-F92B-5ADE-D5F1603DE87B}"/>
              </a:ext>
            </a:extLst>
          </p:cNvPr>
          <p:cNvSpPr>
            <a:spLocks noGrp="1"/>
          </p:cNvSpPr>
          <p:nvPr>
            <p:ph type="title" hasCustomPrompt="1"/>
          </p:nvPr>
        </p:nvSpPr>
        <p:spPr>
          <a:xfrm>
            <a:off x="7965714" y="2166475"/>
            <a:ext cx="3718253" cy="2887384"/>
          </a:xfrm>
        </p:spPr>
        <p:txBody>
          <a:bodyPr anchor="t"/>
          <a:lstStyle>
            <a:lvl1pPr>
              <a:lnSpc>
                <a:spcPts val="2050"/>
              </a:lnSpc>
              <a:defRPr sz="1600">
                <a:solidFill>
                  <a:schemeClr val="tx1"/>
                </a:solidFill>
              </a:defRPr>
            </a:lvl1pPr>
          </a:lstStyle>
          <a:p>
            <a:r>
              <a:rPr lang="en-GB" dirty="0"/>
              <a:t>32pt Musa </a:t>
            </a:r>
            <a:r>
              <a:rPr lang="en-GB" dirty="0" err="1"/>
              <a:t>denihil</a:t>
            </a:r>
            <a:r>
              <a:rPr lang="en-GB" dirty="0"/>
              <a:t> et </a:t>
            </a:r>
            <a:r>
              <a:rPr lang="en-GB" dirty="0" err="1"/>
              <a:t>por</a:t>
            </a:r>
            <a:r>
              <a:rPr lang="en-GB" dirty="0"/>
              <a:t> ate </a:t>
            </a:r>
            <a:r>
              <a:rPr lang="en-GB" dirty="0" err="1"/>
              <a:t>ipsae</a:t>
            </a:r>
            <a:r>
              <a:rPr lang="en-GB" dirty="0"/>
              <a:t> </a:t>
            </a:r>
            <a:r>
              <a:rPr lang="en-GB" dirty="0" err="1"/>
              <a:t>nust</a:t>
            </a:r>
            <a:r>
              <a:rPr lang="en-GB" dirty="0"/>
              <a:t> </a:t>
            </a:r>
            <a:r>
              <a:rPr lang="en-GB" dirty="0" err="1"/>
              <a:t>veniscimus</a:t>
            </a:r>
            <a:r>
              <a:rPr lang="en-GB" dirty="0"/>
              <a:t> </a:t>
            </a:r>
            <a:r>
              <a:rPr lang="en-GB" dirty="0" err="1"/>
              <a:t>num</a:t>
            </a:r>
            <a:r>
              <a:rPr lang="en-GB" dirty="0"/>
              <a:t>, </a:t>
            </a:r>
            <a:r>
              <a:rPr lang="en-GB" dirty="0" err="1"/>
              <a:t>tem</a:t>
            </a:r>
            <a:r>
              <a:rPr lang="en-GB" dirty="0"/>
              <a:t> </a:t>
            </a:r>
            <a:r>
              <a:rPr lang="en-GB" dirty="0" err="1"/>
              <a:t>exerchil</a:t>
            </a:r>
            <a:r>
              <a:rPr lang="en-GB" dirty="0"/>
              <a:t> </a:t>
            </a:r>
            <a:r>
              <a:rPr lang="en-GB" dirty="0" err="1"/>
              <a:t>minum</a:t>
            </a:r>
            <a:r>
              <a:rPr lang="en-GB" dirty="0"/>
              <a:t> </a:t>
            </a:r>
            <a:r>
              <a:rPr lang="en-GB" dirty="0" err="1"/>
              <a:t>eatquos</a:t>
            </a:r>
            <a:r>
              <a:rPr lang="en-GB" dirty="0"/>
              <a:t> ex </a:t>
            </a:r>
            <a:r>
              <a:rPr lang="en-GB" dirty="0" err="1"/>
              <a:t>estio</a:t>
            </a:r>
            <a:r>
              <a:rPr lang="en-GB" dirty="0"/>
              <a:t> </a:t>
            </a:r>
            <a:r>
              <a:rPr lang="en-GB" dirty="0" err="1"/>
              <a:t>cusae</a:t>
            </a:r>
            <a:r>
              <a:rPr lang="en-GB" dirty="0"/>
              <a:t>. </a:t>
            </a:r>
            <a:r>
              <a:rPr lang="en-GB" dirty="0" err="1"/>
              <a:t>Itaquam</a:t>
            </a:r>
            <a:r>
              <a:rPr lang="en-GB" dirty="0"/>
              <a:t> </a:t>
            </a:r>
            <a:r>
              <a:rPr lang="en-GB" dirty="0" err="1"/>
              <a:t>conse</a:t>
            </a:r>
            <a:r>
              <a:rPr lang="en-GB" dirty="0"/>
              <a:t> de </a:t>
            </a:r>
            <a:r>
              <a:rPr lang="en-GB" dirty="0" err="1"/>
              <a:t>vidicit</a:t>
            </a:r>
            <a:r>
              <a:rPr lang="en-GB" dirty="0"/>
              <a:t> </a:t>
            </a:r>
            <a:r>
              <a:rPr lang="en-GB" dirty="0" err="1"/>
              <a:t>alibus</a:t>
            </a:r>
            <a:r>
              <a:rPr lang="en-GB" dirty="0"/>
              <a:t> </a:t>
            </a:r>
            <a:r>
              <a:rPr lang="en-GB" dirty="0" err="1"/>
              <a:t>ipsunto</a:t>
            </a:r>
            <a:r>
              <a:rPr lang="en-GB" dirty="0"/>
              <a:t> </a:t>
            </a:r>
            <a:r>
              <a:rPr lang="en-GB" dirty="0" err="1"/>
              <a:t>bersper</a:t>
            </a:r>
            <a:r>
              <a:rPr lang="en-GB" dirty="0"/>
              <a:t> </a:t>
            </a:r>
            <a:r>
              <a:rPr lang="en-GB" dirty="0" err="1"/>
              <a:t>ibusda</a:t>
            </a:r>
            <a:r>
              <a:rPr lang="en-GB" dirty="0"/>
              <a:t> </a:t>
            </a:r>
            <a:r>
              <a:rPr lang="en-GB" dirty="0" err="1"/>
              <a:t>voluptas</a:t>
            </a:r>
            <a:r>
              <a:rPr lang="en-GB" dirty="0"/>
              <a:t> </a:t>
            </a:r>
            <a:r>
              <a:rPr lang="en-GB" dirty="0" err="1"/>
              <a:t>nestia</a:t>
            </a:r>
            <a:r>
              <a:rPr lang="en-GB" dirty="0"/>
              <a:t> </a:t>
            </a:r>
            <a:r>
              <a:rPr lang="en-GB" dirty="0" err="1"/>
              <a:t>ea</a:t>
            </a:r>
            <a:r>
              <a:rPr lang="en-GB" dirty="0"/>
              <a:t> core </a:t>
            </a:r>
            <a:r>
              <a:rPr lang="en-GB" dirty="0" err="1"/>
              <a:t>vidis</a:t>
            </a:r>
            <a:r>
              <a:rPr lang="en-GB" dirty="0"/>
              <a:t> ped </a:t>
            </a:r>
            <a:r>
              <a:rPr lang="en-GB" dirty="0" err="1"/>
              <a:t>undus</a:t>
            </a:r>
            <a:r>
              <a:rPr lang="en-GB" dirty="0"/>
              <a:t>. Sam es id qui </a:t>
            </a:r>
            <a:r>
              <a:rPr lang="en-GB" dirty="0" err="1"/>
              <a:t>omnime</a:t>
            </a:r>
            <a:r>
              <a:rPr lang="en-GB" dirty="0"/>
              <a:t> </a:t>
            </a:r>
            <a:r>
              <a:rPr lang="en-GB" dirty="0" err="1"/>
              <a:t>volupta</a:t>
            </a:r>
            <a:r>
              <a:rPr lang="en-GB" dirty="0"/>
              <a:t> </a:t>
            </a:r>
            <a:r>
              <a:rPr lang="en-GB" dirty="0" err="1"/>
              <a:t>tinverrore</a:t>
            </a:r>
            <a:r>
              <a:rPr lang="en-GB" dirty="0"/>
              <a:t> </a:t>
            </a:r>
            <a:r>
              <a:rPr lang="en-GB" dirty="0" err="1"/>
              <a:t>volupta</a:t>
            </a:r>
            <a:r>
              <a:rPr lang="en-GB" dirty="0"/>
              <a:t> </a:t>
            </a:r>
            <a:r>
              <a:rPr lang="en-GB" dirty="0" err="1"/>
              <a:t>dolum</a:t>
            </a:r>
            <a:r>
              <a:rPr lang="en-GB" dirty="0"/>
              <a:t> </a:t>
            </a:r>
            <a:r>
              <a:rPr lang="en-GB" dirty="0" err="1"/>
              <a:t>quis</a:t>
            </a:r>
            <a:r>
              <a:rPr lang="en-GB" dirty="0"/>
              <a:t> </a:t>
            </a:r>
            <a:r>
              <a:rPr lang="en-GB" dirty="0" err="1"/>
              <a:t>molorrum</a:t>
            </a:r>
            <a:r>
              <a:rPr lang="en-GB" dirty="0"/>
              <a:t> </a:t>
            </a:r>
            <a:r>
              <a:rPr lang="en-GB" dirty="0" err="1"/>
              <a:t>olupta</a:t>
            </a:r>
            <a:r>
              <a:rPr lang="en-GB" dirty="0"/>
              <a:t> </a:t>
            </a:r>
            <a:r>
              <a:rPr lang="en-GB" dirty="0" err="1"/>
              <a:t>tiistin</a:t>
            </a:r>
            <a:r>
              <a:rPr lang="en-GB" dirty="0"/>
              <a:t> </a:t>
            </a:r>
            <a:r>
              <a:rPr lang="en-GB" dirty="0" err="1"/>
              <a:t>veliqui</a:t>
            </a:r>
            <a:r>
              <a:rPr lang="en-GB" dirty="0"/>
              <a:t> </a:t>
            </a:r>
            <a:r>
              <a:rPr lang="en-GB" dirty="0" err="1"/>
              <a:t>consedit</a:t>
            </a:r>
            <a:r>
              <a:rPr lang="en-GB" dirty="0"/>
              <a:t> </a:t>
            </a:r>
            <a:r>
              <a:rPr lang="en-GB" dirty="0" err="1"/>
              <a:t>optat</a:t>
            </a:r>
            <a:r>
              <a:rPr lang="en-GB" dirty="0"/>
              <a:t> </a:t>
            </a:r>
            <a:r>
              <a:rPr lang="en-GB" dirty="0" err="1"/>
              <a:t>voluptand</a:t>
            </a:r>
            <a:r>
              <a:rPr lang="en-GB" dirty="0"/>
              <a:t> </a:t>
            </a:r>
            <a:r>
              <a:rPr lang="en-GB" dirty="0" err="1"/>
              <a:t>estiovolupta</a:t>
            </a:r>
            <a:r>
              <a:rPr lang="en-GB" dirty="0"/>
              <a:t> </a:t>
            </a:r>
            <a:r>
              <a:rPr lang="en-GB" dirty="0" err="1"/>
              <a:t>tinverrore</a:t>
            </a:r>
            <a:r>
              <a:rPr lang="en-GB" dirty="0"/>
              <a:t> </a:t>
            </a:r>
            <a:r>
              <a:rPr lang="en-GB" dirty="0" err="1"/>
              <a:t>volupta</a:t>
            </a:r>
            <a:r>
              <a:rPr lang="en-GB" dirty="0"/>
              <a:t> </a:t>
            </a:r>
            <a:r>
              <a:rPr lang="en-GB" dirty="0" err="1"/>
              <a:t>dolum</a:t>
            </a:r>
            <a:r>
              <a:rPr lang="en-GB" dirty="0"/>
              <a:t> </a:t>
            </a:r>
            <a:r>
              <a:rPr lang="en-GB" dirty="0" err="1"/>
              <a:t>molorrum</a:t>
            </a:r>
            <a:r>
              <a:rPr lang="en-GB" dirty="0"/>
              <a:t> </a:t>
            </a:r>
            <a:r>
              <a:rPr lang="en-GB" dirty="0" err="1"/>
              <a:t>olupta</a:t>
            </a:r>
            <a:r>
              <a:rPr lang="en-GB" dirty="0"/>
              <a:t> </a:t>
            </a:r>
            <a:r>
              <a:rPr lang="en-GB" dirty="0" err="1"/>
              <a:t>tiistin</a:t>
            </a:r>
            <a:r>
              <a:rPr lang="en-GB" dirty="0"/>
              <a:t> </a:t>
            </a:r>
            <a:r>
              <a:rPr lang="en-GB" dirty="0" err="1"/>
              <a:t>veliqui</a:t>
            </a:r>
            <a:r>
              <a:rPr lang="en-GB" dirty="0"/>
              <a:t> </a:t>
            </a:r>
            <a:r>
              <a:rPr lang="en-GB" dirty="0" err="1"/>
              <a:t>consedit</a:t>
            </a:r>
            <a:r>
              <a:rPr lang="en-GB" dirty="0"/>
              <a:t> </a:t>
            </a:r>
            <a:r>
              <a:rPr lang="en-GB" dirty="0" err="1"/>
              <a:t>optat</a:t>
            </a:r>
            <a:r>
              <a:rPr lang="en-GB" dirty="0"/>
              <a:t> </a:t>
            </a:r>
            <a:r>
              <a:rPr lang="en-GB" dirty="0" err="1"/>
              <a:t>voluptand</a:t>
            </a:r>
            <a:r>
              <a:rPr lang="en-GB" dirty="0"/>
              <a:t> </a:t>
            </a:r>
            <a:r>
              <a:rPr lang="en-GB" dirty="0" err="1"/>
              <a:t>estio</a:t>
            </a:r>
            <a:r>
              <a:rPr lang="en-GB" dirty="0"/>
              <a:t> </a:t>
            </a:r>
            <a:r>
              <a:rPr lang="en-GB" dirty="0" err="1"/>
              <a:t>volupta</a:t>
            </a:r>
            <a:r>
              <a:rPr lang="en-GB" dirty="0"/>
              <a:t>.</a:t>
            </a:r>
            <a:endParaRPr lang="en-IE" dirty="0"/>
          </a:p>
        </p:txBody>
      </p:sp>
      <p:sp>
        <p:nvSpPr>
          <p:cNvPr id="8" name="Text Placeholder 16">
            <a:extLst>
              <a:ext uri="{FF2B5EF4-FFF2-40B4-BE49-F238E27FC236}">
                <a16:creationId xmlns:a16="http://schemas.microsoft.com/office/drawing/2014/main" id="{94B94C60-90C5-E647-8B58-17091D5BB5B6}"/>
              </a:ext>
            </a:extLst>
          </p:cNvPr>
          <p:cNvSpPr>
            <a:spLocks noGrp="1"/>
          </p:cNvSpPr>
          <p:nvPr>
            <p:ph type="body" sz="quarter" idx="18" hasCustomPrompt="1"/>
          </p:nvPr>
        </p:nvSpPr>
        <p:spPr>
          <a:xfrm>
            <a:off x="7965714" y="1637739"/>
            <a:ext cx="3718253" cy="350398"/>
          </a:xfrm>
        </p:spPr>
        <p:txBody>
          <a:bodyPr/>
          <a:lstStyle>
            <a:lvl1pPr marL="0" indent="0">
              <a:buNone/>
              <a:defRPr sz="2000"/>
            </a:lvl1pPr>
          </a:lstStyle>
          <a:p>
            <a:pPr lvl="0"/>
            <a:r>
              <a:rPr lang="en-GB" dirty="0"/>
              <a:t>Subheading goes here 40pt</a:t>
            </a:r>
            <a:endParaRPr lang="en-US" dirty="0"/>
          </a:p>
        </p:txBody>
      </p:sp>
    </p:spTree>
    <p:extLst>
      <p:ext uri="{BB962C8B-B14F-4D97-AF65-F5344CB8AC3E}">
        <p14:creationId xmlns:p14="http://schemas.microsoft.com/office/powerpoint/2010/main" val="36483133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Tex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07BED-D022-0B7E-660D-73346E4DA1A1}"/>
              </a:ext>
            </a:extLst>
          </p:cNvPr>
          <p:cNvSpPr>
            <a:spLocks noGrp="1"/>
          </p:cNvSpPr>
          <p:nvPr>
            <p:ph type="title" hasCustomPrompt="1"/>
          </p:nvPr>
        </p:nvSpPr>
        <p:spPr>
          <a:xfrm>
            <a:off x="508032" y="2129528"/>
            <a:ext cx="9640480" cy="3238604"/>
          </a:xfrm>
        </p:spPr>
        <p:txBody>
          <a:bodyPr numCol="2" spcCol="504000" anchor="t"/>
          <a:lstStyle>
            <a:lvl1pPr>
              <a:lnSpc>
                <a:spcPts val="2050"/>
              </a:lnSpc>
              <a:defRPr sz="1600">
                <a:solidFill>
                  <a:schemeClr val="tx1"/>
                </a:solidFill>
              </a:defRPr>
            </a:lvl1pPr>
          </a:lstStyle>
          <a:p>
            <a:r>
              <a:rPr lang="en-GB" dirty="0"/>
              <a:t>Image &amp; Text 32pt slide </a:t>
            </a:r>
            <a:r>
              <a:rPr lang="en-GB" dirty="0" err="1"/>
              <a:t>voluptas</a:t>
            </a:r>
            <a:r>
              <a:rPr lang="en-GB" dirty="0"/>
              <a:t> </a:t>
            </a:r>
            <a:r>
              <a:rPr lang="en-GB" dirty="0" err="1"/>
              <a:t>nestia</a:t>
            </a:r>
            <a:r>
              <a:rPr lang="en-GB" dirty="0"/>
              <a:t> </a:t>
            </a:r>
            <a:r>
              <a:rPr lang="en-GB" dirty="0" err="1"/>
              <a:t>musa</a:t>
            </a:r>
            <a:r>
              <a:rPr lang="en-GB" dirty="0"/>
              <a:t> </a:t>
            </a:r>
            <a:r>
              <a:rPr lang="en-GB" dirty="0" err="1"/>
              <a:t>denihil</a:t>
            </a:r>
            <a:r>
              <a:rPr lang="en-GB" dirty="0"/>
              <a:t> et </a:t>
            </a:r>
            <a:r>
              <a:rPr lang="en-GB" dirty="0" err="1"/>
              <a:t>por</a:t>
            </a:r>
            <a:r>
              <a:rPr lang="en-GB" dirty="0"/>
              <a:t> ate </a:t>
            </a:r>
            <a:r>
              <a:rPr lang="en-GB" dirty="0" err="1"/>
              <a:t>ipsae</a:t>
            </a:r>
            <a:r>
              <a:rPr lang="en-GB" dirty="0"/>
              <a:t> </a:t>
            </a:r>
            <a:r>
              <a:rPr lang="en-GB" dirty="0" err="1"/>
              <a:t>nust</a:t>
            </a:r>
            <a:r>
              <a:rPr lang="en-GB" dirty="0"/>
              <a:t> </a:t>
            </a:r>
            <a:r>
              <a:rPr lang="en-GB" dirty="0" err="1"/>
              <a:t>veniscimus</a:t>
            </a:r>
            <a:r>
              <a:rPr lang="en-GB" dirty="0"/>
              <a:t> </a:t>
            </a:r>
            <a:r>
              <a:rPr lang="en-GB" dirty="0" err="1"/>
              <a:t>num</a:t>
            </a:r>
            <a:r>
              <a:rPr lang="en-GB" dirty="0"/>
              <a:t>, </a:t>
            </a:r>
            <a:r>
              <a:rPr lang="en-GB" dirty="0" err="1"/>
              <a:t>tem</a:t>
            </a:r>
            <a:r>
              <a:rPr lang="en-GB" dirty="0"/>
              <a:t> </a:t>
            </a:r>
            <a:r>
              <a:rPr lang="en-GB" dirty="0" err="1"/>
              <a:t>exerchil</a:t>
            </a:r>
            <a:r>
              <a:rPr lang="en-GB" dirty="0"/>
              <a:t> </a:t>
            </a:r>
            <a:r>
              <a:rPr lang="en-GB" dirty="0" err="1"/>
              <a:t>minum</a:t>
            </a:r>
            <a:r>
              <a:rPr lang="en-GB" dirty="0"/>
              <a:t> </a:t>
            </a:r>
            <a:r>
              <a:rPr lang="en-GB" dirty="0" err="1"/>
              <a:t>eatquos</a:t>
            </a:r>
            <a:r>
              <a:rPr lang="en-GB" dirty="0"/>
              <a:t> ex </a:t>
            </a:r>
            <a:r>
              <a:rPr lang="en-GB" dirty="0" err="1"/>
              <a:t>estio</a:t>
            </a:r>
            <a:r>
              <a:rPr lang="en-GB" dirty="0"/>
              <a:t> </a:t>
            </a:r>
            <a:r>
              <a:rPr lang="en-GB" dirty="0" err="1"/>
              <a:t>cusae</a:t>
            </a:r>
            <a:r>
              <a:rPr lang="en-GB" dirty="0"/>
              <a:t>. </a:t>
            </a:r>
            <a:r>
              <a:rPr lang="en-GB" dirty="0" err="1"/>
              <a:t>Itaquam</a:t>
            </a:r>
            <a:r>
              <a:rPr lang="en-GB" dirty="0"/>
              <a:t> </a:t>
            </a:r>
            <a:r>
              <a:rPr lang="en-GB" dirty="0" err="1"/>
              <a:t>conse</a:t>
            </a:r>
            <a:r>
              <a:rPr lang="en-GB" dirty="0"/>
              <a:t> de </a:t>
            </a:r>
            <a:r>
              <a:rPr lang="en-GB" dirty="0" err="1"/>
              <a:t>vidicit</a:t>
            </a:r>
            <a:r>
              <a:rPr lang="en-GB" dirty="0"/>
              <a:t> </a:t>
            </a:r>
            <a:r>
              <a:rPr lang="en-GB" dirty="0" err="1"/>
              <a:t>alibus</a:t>
            </a:r>
            <a:r>
              <a:rPr lang="en-GB" dirty="0"/>
              <a:t> </a:t>
            </a:r>
            <a:r>
              <a:rPr lang="en-GB" dirty="0" err="1"/>
              <a:t>ipsunto</a:t>
            </a:r>
            <a:r>
              <a:rPr lang="en-GB" dirty="0"/>
              <a:t> </a:t>
            </a:r>
            <a:r>
              <a:rPr lang="en-GB" dirty="0" err="1"/>
              <a:t>bersper</a:t>
            </a:r>
            <a:r>
              <a:rPr lang="en-GB" dirty="0"/>
              <a:t> </a:t>
            </a:r>
            <a:r>
              <a:rPr lang="en-GB" dirty="0" err="1"/>
              <a:t>ibusda</a:t>
            </a:r>
            <a:r>
              <a:rPr lang="en-GB" dirty="0"/>
              <a:t> </a:t>
            </a:r>
            <a:r>
              <a:rPr lang="en-GB" dirty="0" err="1"/>
              <a:t>voluptas</a:t>
            </a:r>
            <a:r>
              <a:rPr lang="en-GB" dirty="0"/>
              <a:t> </a:t>
            </a:r>
            <a:r>
              <a:rPr lang="en-GB" dirty="0" err="1"/>
              <a:t>nestia</a:t>
            </a:r>
            <a:r>
              <a:rPr lang="en-GB" dirty="0"/>
              <a:t> </a:t>
            </a:r>
            <a:r>
              <a:rPr lang="en-GB" dirty="0" err="1"/>
              <a:t>ea</a:t>
            </a:r>
            <a:r>
              <a:rPr lang="en-GB" dirty="0"/>
              <a:t> core </a:t>
            </a:r>
            <a:r>
              <a:rPr lang="en-GB" dirty="0" err="1"/>
              <a:t>vidis</a:t>
            </a:r>
            <a:r>
              <a:rPr lang="en-GB" dirty="0"/>
              <a:t> ped </a:t>
            </a:r>
            <a:r>
              <a:rPr lang="en-GB" dirty="0" err="1"/>
              <a:t>undus</a:t>
            </a:r>
            <a:r>
              <a:rPr lang="en-GB" dirty="0"/>
              <a:t>. Sam es id qui </a:t>
            </a:r>
            <a:r>
              <a:rPr lang="en-GB" dirty="0" err="1"/>
              <a:t>omnime</a:t>
            </a:r>
            <a:r>
              <a:rPr lang="en-GB" dirty="0"/>
              <a:t> </a:t>
            </a:r>
            <a:r>
              <a:rPr lang="en-GB" dirty="0" err="1"/>
              <a:t>volupta</a:t>
            </a:r>
            <a:r>
              <a:rPr lang="en-GB" dirty="0"/>
              <a:t> </a:t>
            </a:r>
            <a:r>
              <a:rPr lang="en-GB" dirty="0" err="1"/>
              <a:t>tinverrore</a:t>
            </a:r>
            <a:r>
              <a:rPr lang="en-GB" dirty="0"/>
              <a:t> </a:t>
            </a:r>
            <a:r>
              <a:rPr lang="en-GB" dirty="0" err="1"/>
              <a:t>volupta</a:t>
            </a:r>
            <a:r>
              <a:rPr lang="en-GB" dirty="0"/>
              <a:t> </a:t>
            </a:r>
            <a:r>
              <a:rPr lang="en-GB" dirty="0" err="1"/>
              <a:t>dolum</a:t>
            </a:r>
            <a:r>
              <a:rPr lang="en-GB" dirty="0"/>
              <a:t> </a:t>
            </a:r>
            <a:r>
              <a:rPr lang="en-GB" dirty="0" err="1"/>
              <a:t>quis</a:t>
            </a:r>
            <a:r>
              <a:rPr lang="en-GB" dirty="0"/>
              <a:t> </a:t>
            </a:r>
            <a:r>
              <a:rPr lang="en-GB" dirty="0" err="1"/>
              <a:t>molorrum</a:t>
            </a:r>
            <a:r>
              <a:rPr lang="en-GB" dirty="0"/>
              <a:t> </a:t>
            </a:r>
            <a:r>
              <a:rPr lang="en-GB" dirty="0" err="1"/>
              <a:t>olupta</a:t>
            </a:r>
            <a:r>
              <a:rPr lang="en-GB" dirty="0"/>
              <a:t> </a:t>
            </a:r>
            <a:r>
              <a:rPr lang="en-GB" dirty="0" err="1"/>
              <a:t>tiistin</a:t>
            </a:r>
            <a:r>
              <a:rPr lang="en-GB" dirty="0"/>
              <a:t> </a:t>
            </a:r>
            <a:r>
              <a:rPr lang="en-GB" dirty="0" err="1"/>
              <a:t>veliqui</a:t>
            </a:r>
            <a:r>
              <a:rPr lang="en-GB" dirty="0"/>
              <a:t> </a:t>
            </a:r>
            <a:r>
              <a:rPr lang="en-GB" dirty="0" err="1"/>
              <a:t>consedit</a:t>
            </a:r>
            <a:r>
              <a:rPr lang="en-GB" dirty="0"/>
              <a:t> </a:t>
            </a:r>
            <a:r>
              <a:rPr lang="en-GB" dirty="0" err="1"/>
              <a:t>optat</a:t>
            </a:r>
            <a:r>
              <a:rPr lang="en-GB" dirty="0"/>
              <a:t> </a:t>
            </a:r>
            <a:r>
              <a:rPr lang="en-GB" dirty="0" err="1"/>
              <a:t>voluptand</a:t>
            </a:r>
            <a:r>
              <a:rPr lang="en-GB" dirty="0"/>
              <a:t> </a:t>
            </a:r>
            <a:r>
              <a:rPr lang="en-GB" dirty="0" err="1"/>
              <a:t>estio</a:t>
            </a:r>
            <a:r>
              <a:rPr lang="en-GB" dirty="0"/>
              <a:t> </a:t>
            </a:r>
            <a:r>
              <a:rPr lang="en-GB" dirty="0" err="1"/>
              <a:t>cusae</a:t>
            </a:r>
            <a:r>
              <a:rPr lang="en-GB" dirty="0"/>
              <a:t>. Ni </a:t>
            </a:r>
            <a:r>
              <a:rPr lang="en-GB" dirty="0" err="1"/>
              <a:t>quam</a:t>
            </a:r>
            <a:r>
              <a:rPr lang="en-GB" dirty="0"/>
              <a:t> </a:t>
            </a:r>
            <a:r>
              <a:rPr lang="en-GB" dirty="0" err="1"/>
              <a:t>rera</a:t>
            </a:r>
            <a:r>
              <a:rPr lang="en-GB" dirty="0"/>
              <a:t> id </a:t>
            </a:r>
            <a:r>
              <a:rPr lang="en-GB" dirty="0" err="1"/>
              <a:t>modis</a:t>
            </a:r>
            <a:r>
              <a:rPr lang="en-GB" dirty="0"/>
              <a:t> et </a:t>
            </a:r>
            <a:r>
              <a:rPr lang="en-GB" dirty="0" err="1"/>
              <a:t>quam</a:t>
            </a:r>
            <a:r>
              <a:rPr lang="en-GB" dirty="0"/>
              <a:t> ex et et vid quid que </a:t>
            </a:r>
            <a:r>
              <a:rPr lang="en-GB" dirty="0" err="1"/>
              <a:t>repudisque</a:t>
            </a:r>
            <a:r>
              <a:rPr lang="en-GB" dirty="0"/>
              <a:t>. </a:t>
            </a:r>
            <a:r>
              <a:rPr lang="en-GB" dirty="0" err="1"/>
              <a:t>Gaurhil</a:t>
            </a:r>
            <a:r>
              <a:rPr lang="en-GB" dirty="0"/>
              <a:t> </a:t>
            </a:r>
            <a:r>
              <a:rPr lang="en-GB" dirty="0" err="1"/>
              <a:t>molupta</a:t>
            </a:r>
            <a:r>
              <a:rPr lang="en-GB" dirty="0"/>
              <a:t> dis dolore </a:t>
            </a:r>
            <a:r>
              <a:rPr lang="en-GB" dirty="0" err="1"/>
              <a:t>cusapic</a:t>
            </a:r>
            <a:r>
              <a:rPr lang="en-GB" dirty="0"/>
              <a:t> </a:t>
            </a:r>
            <a:r>
              <a:rPr lang="en-GB" dirty="0" err="1"/>
              <a:t>atusci</a:t>
            </a:r>
            <a:r>
              <a:rPr lang="en-GB" dirty="0"/>
              <a:t> </a:t>
            </a:r>
            <a:r>
              <a:rPr lang="en-GB" dirty="0" err="1"/>
              <a:t>doluptatet</a:t>
            </a:r>
            <a:r>
              <a:rPr lang="en-GB" dirty="0"/>
              <a:t> </a:t>
            </a:r>
            <a:r>
              <a:rPr lang="en-GB" dirty="0" err="1"/>
              <a:t>latis</a:t>
            </a:r>
            <a:r>
              <a:rPr lang="en-GB" dirty="0"/>
              <a:t> </a:t>
            </a:r>
            <a:r>
              <a:rPr lang="en-GB" dirty="0" err="1"/>
              <a:t>quiatia</a:t>
            </a:r>
            <a:r>
              <a:rPr lang="en-GB" dirty="0"/>
              <a:t> que </a:t>
            </a:r>
            <a:r>
              <a:rPr lang="en-GB" dirty="0" err="1"/>
              <a:t>quas</a:t>
            </a:r>
            <a:r>
              <a:rPr lang="en-GB" dirty="0"/>
              <a:t> </a:t>
            </a:r>
            <a:r>
              <a:rPr lang="en-GB" dirty="0" err="1"/>
              <a:t>aut</a:t>
            </a:r>
            <a:r>
              <a:rPr lang="en-GB" dirty="0"/>
              <a:t> accus </a:t>
            </a:r>
            <a:r>
              <a:rPr lang="en-GB" dirty="0" err="1"/>
              <a:t>eos</a:t>
            </a:r>
            <a:r>
              <a:rPr lang="en-GB" dirty="0"/>
              <a:t> </a:t>
            </a:r>
            <a:r>
              <a:rPr lang="en-GB" dirty="0" err="1"/>
              <a:t>expliquas</a:t>
            </a:r>
            <a:r>
              <a:rPr lang="en-GB" dirty="0"/>
              <a:t> alia. </a:t>
            </a:r>
            <a:br>
              <a:rPr lang="en-GB" dirty="0"/>
            </a:br>
            <a:br>
              <a:rPr lang="en-GB" dirty="0"/>
            </a:br>
            <a:r>
              <a:rPr lang="en-GB" dirty="0"/>
              <a:t>Image &amp; Text 32pt slide </a:t>
            </a:r>
            <a:r>
              <a:rPr lang="en-GB" dirty="0" err="1"/>
              <a:t>voluptas</a:t>
            </a:r>
            <a:r>
              <a:rPr lang="en-GB" dirty="0"/>
              <a:t> </a:t>
            </a:r>
            <a:r>
              <a:rPr lang="en-GB" dirty="0" err="1"/>
              <a:t>nestia</a:t>
            </a:r>
            <a:r>
              <a:rPr lang="en-GB" dirty="0"/>
              <a:t> </a:t>
            </a:r>
            <a:r>
              <a:rPr lang="en-GB" dirty="0" err="1"/>
              <a:t>musa</a:t>
            </a:r>
            <a:r>
              <a:rPr lang="en-GB" dirty="0"/>
              <a:t> </a:t>
            </a:r>
            <a:r>
              <a:rPr lang="en-GB" dirty="0" err="1"/>
              <a:t>denihil</a:t>
            </a:r>
            <a:r>
              <a:rPr lang="en-GB" dirty="0"/>
              <a:t> et </a:t>
            </a:r>
            <a:r>
              <a:rPr lang="en-GB" dirty="0" err="1"/>
              <a:t>por</a:t>
            </a:r>
            <a:r>
              <a:rPr lang="en-GB" dirty="0"/>
              <a:t> ate </a:t>
            </a:r>
            <a:r>
              <a:rPr lang="en-GB" dirty="0" err="1"/>
              <a:t>ipsae</a:t>
            </a:r>
            <a:r>
              <a:rPr lang="en-GB" dirty="0"/>
              <a:t> </a:t>
            </a:r>
            <a:r>
              <a:rPr lang="en-GB" dirty="0" err="1"/>
              <a:t>nust</a:t>
            </a:r>
            <a:r>
              <a:rPr lang="en-GB" dirty="0"/>
              <a:t> </a:t>
            </a:r>
            <a:r>
              <a:rPr lang="en-GB" dirty="0" err="1"/>
              <a:t>veniscimus</a:t>
            </a:r>
            <a:r>
              <a:rPr lang="en-GB" dirty="0"/>
              <a:t> </a:t>
            </a:r>
            <a:r>
              <a:rPr lang="en-GB" dirty="0" err="1"/>
              <a:t>num</a:t>
            </a:r>
            <a:r>
              <a:rPr lang="en-GB" dirty="0"/>
              <a:t>, </a:t>
            </a:r>
            <a:r>
              <a:rPr lang="en-GB" dirty="0" err="1"/>
              <a:t>tem</a:t>
            </a:r>
            <a:r>
              <a:rPr lang="en-GB" dirty="0"/>
              <a:t> </a:t>
            </a:r>
            <a:r>
              <a:rPr lang="en-GB" dirty="0" err="1"/>
              <a:t>exerchil</a:t>
            </a:r>
            <a:r>
              <a:rPr lang="en-GB" dirty="0"/>
              <a:t> </a:t>
            </a:r>
            <a:r>
              <a:rPr lang="en-GB" dirty="0" err="1"/>
              <a:t>minum</a:t>
            </a:r>
            <a:r>
              <a:rPr lang="en-GB" dirty="0"/>
              <a:t> </a:t>
            </a:r>
            <a:r>
              <a:rPr lang="en-GB" dirty="0" err="1"/>
              <a:t>eatquos</a:t>
            </a:r>
            <a:r>
              <a:rPr lang="en-GB" dirty="0"/>
              <a:t> ex </a:t>
            </a:r>
            <a:r>
              <a:rPr lang="en-GB" dirty="0" err="1"/>
              <a:t>estio</a:t>
            </a:r>
            <a:r>
              <a:rPr lang="en-GB" dirty="0"/>
              <a:t> </a:t>
            </a:r>
            <a:r>
              <a:rPr lang="en-GB" dirty="0" err="1"/>
              <a:t>cusae</a:t>
            </a:r>
            <a:r>
              <a:rPr lang="en-GB" dirty="0"/>
              <a:t>. </a:t>
            </a:r>
            <a:r>
              <a:rPr lang="en-GB" dirty="0" err="1"/>
              <a:t>Itaquam</a:t>
            </a:r>
            <a:r>
              <a:rPr lang="en-GB" dirty="0"/>
              <a:t> </a:t>
            </a:r>
            <a:r>
              <a:rPr lang="en-GB" dirty="0" err="1"/>
              <a:t>conse</a:t>
            </a:r>
            <a:r>
              <a:rPr lang="en-GB" dirty="0"/>
              <a:t> de </a:t>
            </a:r>
            <a:r>
              <a:rPr lang="en-GB" dirty="0" err="1"/>
              <a:t>vidicit</a:t>
            </a:r>
            <a:r>
              <a:rPr lang="en-GB" dirty="0"/>
              <a:t> </a:t>
            </a:r>
            <a:r>
              <a:rPr lang="en-GB" dirty="0" err="1"/>
              <a:t>alibus</a:t>
            </a:r>
            <a:r>
              <a:rPr lang="en-GB" dirty="0"/>
              <a:t> </a:t>
            </a:r>
            <a:r>
              <a:rPr lang="en-GB" dirty="0" err="1"/>
              <a:t>ipsunto</a:t>
            </a:r>
            <a:r>
              <a:rPr lang="en-GB" dirty="0"/>
              <a:t> </a:t>
            </a:r>
            <a:r>
              <a:rPr lang="en-GB" dirty="0" err="1"/>
              <a:t>bersper</a:t>
            </a:r>
            <a:r>
              <a:rPr lang="en-GB" dirty="0"/>
              <a:t> </a:t>
            </a:r>
            <a:r>
              <a:rPr lang="en-GB" dirty="0" err="1"/>
              <a:t>ibusda</a:t>
            </a:r>
            <a:r>
              <a:rPr lang="en-GB" dirty="0"/>
              <a:t> </a:t>
            </a:r>
            <a:r>
              <a:rPr lang="en-GB" dirty="0" err="1"/>
              <a:t>voluptas</a:t>
            </a:r>
            <a:r>
              <a:rPr lang="en-GB" dirty="0"/>
              <a:t> </a:t>
            </a:r>
            <a:r>
              <a:rPr lang="en-GB" dirty="0" err="1"/>
              <a:t>nestia</a:t>
            </a:r>
            <a:r>
              <a:rPr lang="en-GB" dirty="0"/>
              <a:t> </a:t>
            </a:r>
            <a:r>
              <a:rPr lang="en-GB" dirty="0" err="1"/>
              <a:t>ea</a:t>
            </a:r>
            <a:r>
              <a:rPr lang="en-GB" dirty="0"/>
              <a:t> core </a:t>
            </a:r>
            <a:r>
              <a:rPr lang="en-GB" dirty="0" err="1"/>
              <a:t>vidis</a:t>
            </a:r>
            <a:r>
              <a:rPr lang="en-GB" dirty="0"/>
              <a:t> ped </a:t>
            </a:r>
            <a:r>
              <a:rPr lang="en-GB" dirty="0" err="1"/>
              <a:t>undus</a:t>
            </a:r>
            <a:r>
              <a:rPr lang="en-GB" dirty="0"/>
              <a:t>. Sam es id qui </a:t>
            </a:r>
            <a:r>
              <a:rPr lang="en-GB" dirty="0" err="1"/>
              <a:t>omnime</a:t>
            </a:r>
            <a:r>
              <a:rPr lang="en-GB" dirty="0"/>
              <a:t> </a:t>
            </a:r>
            <a:r>
              <a:rPr lang="en-GB" dirty="0" err="1"/>
              <a:t>volupta</a:t>
            </a:r>
            <a:r>
              <a:rPr lang="en-GB" dirty="0"/>
              <a:t> </a:t>
            </a:r>
            <a:r>
              <a:rPr lang="en-GB" dirty="0" err="1"/>
              <a:t>tinverrore</a:t>
            </a:r>
            <a:r>
              <a:rPr lang="en-GB" dirty="0"/>
              <a:t> </a:t>
            </a:r>
            <a:r>
              <a:rPr lang="en-GB" dirty="0" err="1"/>
              <a:t>volupta</a:t>
            </a:r>
            <a:r>
              <a:rPr lang="en-GB" dirty="0"/>
              <a:t> </a:t>
            </a:r>
            <a:r>
              <a:rPr lang="en-GB" dirty="0" err="1"/>
              <a:t>dolum</a:t>
            </a:r>
            <a:r>
              <a:rPr lang="en-GB" dirty="0"/>
              <a:t> </a:t>
            </a:r>
            <a:r>
              <a:rPr lang="en-GB" dirty="0" err="1"/>
              <a:t>quis</a:t>
            </a:r>
            <a:r>
              <a:rPr lang="en-GB" dirty="0"/>
              <a:t> </a:t>
            </a:r>
            <a:r>
              <a:rPr lang="en-GB" dirty="0" err="1"/>
              <a:t>molorrum</a:t>
            </a:r>
            <a:r>
              <a:rPr lang="en-GB" dirty="0"/>
              <a:t> </a:t>
            </a:r>
            <a:r>
              <a:rPr lang="en-GB" dirty="0" err="1"/>
              <a:t>olupta</a:t>
            </a:r>
            <a:r>
              <a:rPr lang="en-GB" dirty="0"/>
              <a:t> </a:t>
            </a:r>
            <a:r>
              <a:rPr lang="en-GB" dirty="0" err="1"/>
              <a:t>tiistin</a:t>
            </a:r>
            <a:r>
              <a:rPr lang="en-GB" dirty="0"/>
              <a:t> </a:t>
            </a:r>
            <a:r>
              <a:rPr lang="en-GB" dirty="0" err="1"/>
              <a:t>veliqui</a:t>
            </a:r>
            <a:r>
              <a:rPr lang="en-GB" dirty="0"/>
              <a:t> </a:t>
            </a:r>
            <a:r>
              <a:rPr lang="en-GB" dirty="0" err="1"/>
              <a:t>consedit</a:t>
            </a:r>
            <a:r>
              <a:rPr lang="en-GB" dirty="0"/>
              <a:t> </a:t>
            </a:r>
            <a:r>
              <a:rPr lang="en-GB" dirty="0" err="1"/>
              <a:t>optat</a:t>
            </a:r>
            <a:r>
              <a:rPr lang="en-GB" dirty="0"/>
              <a:t> </a:t>
            </a:r>
            <a:r>
              <a:rPr lang="en-GB" dirty="0" err="1"/>
              <a:t>voluptand</a:t>
            </a:r>
            <a:r>
              <a:rPr lang="en-GB" dirty="0"/>
              <a:t> </a:t>
            </a:r>
            <a:r>
              <a:rPr lang="en-GB" dirty="0" err="1"/>
              <a:t>estio</a:t>
            </a:r>
            <a:r>
              <a:rPr lang="en-GB" dirty="0"/>
              <a:t> </a:t>
            </a:r>
            <a:r>
              <a:rPr lang="en-GB" dirty="0" err="1"/>
              <a:t>cusae</a:t>
            </a:r>
            <a:r>
              <a:rPr lang="en-GB" dirty="0"/>
              <a:t>. Ni </a:t>
            </a:r>
            <a:r>
              <a:rPr lang="en-GB" dirty="0" err="1"/>
              <a:t>quam</a:t>
            </a:r>
            <a:r>
              <a:rPr lang="en-GB" dirty="0"/>
              <a:t> </a:t>
            </a:r>
            <a:r>
              <a:rPr lang="en-GB" dirty="0" err="1"/>
              <a:t>rera</a:t>
            </a:r>
            <a:r>
              <a:rPr lang="en-GB" dirty="0"/>
              <a:t> id </a:t>
            </a:r>
            <a:r>
              <a:rPr lang="en-GB" dirty="0" err="1"/>
              <a:t>modis</a:t>
            </a:r>
            <a:r>
              <a:rPr lang="en-GB" dirty="0"/>
              <a:t> et </a:t>
            </a:r>
            <a:r>
              <a:rPr lang="en-GB" dirty="0" err="1"/>
              <a:t>quam</a:t>
            </a:r>
            <a:r>
              <a:rPr lang="en-GB" dirty="0"/>
              <a:t> ex et et vid quid que </a:t>
            </a:r>
            <a:r>
              <a:rPr lang="en-GB" dirty="0" err="1"/>
              <a:t>repudisque</a:t>
            </a:r>
            <a:r>
              <a:rPr lang="en-GB" dirty="0"/>
              <a:t>. </a:t>
            </a:r>
            <a:r>
              <a:rPr lang="en-GB" dirty="0" err="1"/>
              <a:t>Gaurhil</a:t>
            </a:r>
            <a:r>
              <a:rPr lang="en-GB" dirty="0"/>
              <a:t> </a:t>
            </a:r>
            <a:r>
              <a:rPr lang="en-GB" dirty="0" err="1"/>
              <a:t>molupta</a:t>
            </a:r>
            <a:r>
              <a:rPr lang="en-GB" dirty="0"/>
              <a:t> dis dolore </a:t>
            </a:r>
            <a:r>
              <a:rPr lang="en-GB" dirty="0" err="1"/>
              <a:t>cusapic</a:t>
            </a:r>
            <a:r>
              <a:rPr lang="en-GB" dirty="0"/>
              <a:t> </a:t>
            </a:r>
            <a:r>
              <a:rPr lang="en-GB" dirty="0" err="1"/>
              <a:t>atusci</a:t>
            </a:r>
            <a:r>
              <a:rPr lang="en-GB" dirty="0"/>
              <a:t> </a:t>
            </a:r>
            <a:r>
              <a:rPr lang="en-GB" dirty="0" err="1"/>
              <a:t>doluptatet</a:t>
            </a:r>
            <a:r>
              <a:rPr lang="en-GB" dirty="0"/>
              <a:t> </a:t>
            </a:r>
            <a:r>
              <a:rPr lang="en-GB" dirty="0" err="1"/>
              <a:t>latis</a:t>
            </a:r>
            <a:r>
              <a:rPr lang="en-GB" dirty="0"/>
              <a:t> </a:t>
            </a:r>
            <a:r>
              <a:rPr lang="en-GB" dirty="0" err="1"/>
              <a:t>quiatia</a:t>
            </a:r>
            <a:r>
              <a:rPr lang="en-GB" dirty="0"/>
              <a:t> que </a:t>
            </a:r>
            <a:r>
              <a:rPr lang="en-GB" dirty="0" err="1"/>
              <a:t>quas</a:t>
            </a:r>
            <a:r>
              <a:rPr lang="en-GB" dirty="0"/>
              <a:t> </a:t>
            </a:r>
            <a:r>
              <a:rPr lang="en-GB" dirty="0" err="1"/>
              <a:t>aut</a:t>
            </a:r>
            <a:r>
              <a:rPr lang="en-GB" dirty="0"/>
              <a:t> accus </a:t>
            </a:r>
            <a:r>
              <a:rPr lang="en-GB" dirty="0" err="1"/>
              <a:t>eos</a:t>
            </a:r>
            <a:r>
              <a:rPr lang="en-GB" dirty="0"/>
              <a:t> </a:t>
            </a:r>
            <a:r>
              <a:rPr lang="en-GB" dirty="0" err="1"/>
              <a:t>expliquas</a:t>
            </a:r>
            <a:r>
              <a:rPr lang="en-GB" dirty="0"/>
              <a:t> alia.</a:t>
            </a:r>
            <a:endParaRPr lang="en-IE" dirty="0"/>
          </a:p>
        </p:txBody>
      </p:sp>
      <p:sp>
        <p:nvSpPr>
          <p:cNvPr id="5" name="Text Placeholder 20">
            <a:extLst>
              <a:ext uri="{FF2B5EF4-FFF2-40B4-BE49-F238E27FC236}">
                <a16:creationId xmlns:a16="http://schemas.microsoft.com/office/drawing/2014/main" id="{6092D053-9D91-942F-4322-30F89B5CC59B}"/>
              </a:ext>
            </a:extLst>
          </p:cNvPr>
          <p:cNvSpPr>
            <a:spLocks noGrp="1"/>
          </p:cNvSpPr>
          <p:nvPr>
            <p:ph type="body" sz="quarter" idx="16" hasCustomPrompt="1"/>
          </p:nvPr>
        </p:nvSpPr>
        <p:spPr>
          <a:xfrm>
            <a:off x="508033" y="403363"/>
            <a:ext cx="5708620" cy="471281"/>
          </a:xfrm>
        </p:spPr>
        <p:txBody>
          <a:bodyPr/>
          <a:lstStyle>
            <a:lvl1pPr marL="0" indent="0">
              <a:lnSpc>
                <a:spcPct val="100000"/>
              </a:lnSpc>
              <a:buFontTx/>
              <a:buNone/>
              <a:defRPr sz="3000" b="1" i="0">
                <a:solidFill>
                  <a:schemeClr val="tx2"/>
                </a:solidFill>
                <a:latin typeface="Antonio" pitchFamily="2" charset="77"/>
              </a:defRPr>
            </a:lvl1pPr>
            <a:lvl2pPr marL="457177" indent="0">
              <a:buFontTx/>
              <a:buNone/>
              <a:defRPr/>
            </a:lvl2pPr>
            <a:lvl3pPr marL="914355" indent="0">
              <a:buFontTx/>
              <a:buNone/>
              <a:defRPr/>
            </a:lvl3pPr>
            <a:lvl4pPr marL="1371532" indent="0">
              <a:buFontTx/>
              <a:buNone/>
              <a:defRPr/>
            </a:lvl4pPr>
            <a:lvl5pPr marL="1828709" indent="0">
              <a:buFontTx/>
              <a:buNone/>
              <a:defRPr/>
            </a:lvl5pPr>
          </a:lstStyle>
          <a:p>
            <a:pPr lvl="0"/>
            <a:r>
              <a:rPr lang="en-GB" dirty="0"/>
              <a:t>TEXT SLIDE HEADING HERE 60PT</a:t>
            </a:r>
          </a:p>
        </p:txBody>
      </p:sp>
      <p:sp>
        <p:nvSpPr>
          <p:cNvPr id="10" name="Rectangle 9">
            <a:extLst>
              <a:ext uri="{FF2B5EF4-FFF2-40B4-BE49-F238E27FC236}">
                <a16:creationId xmlns:a16="http://schemas.microsoft.com/office/drawing/2014/main" id="{3AF4C367-F34F-8C41-FDBE-35C5DFDFF729}"/>
              </a:ext>
            </a:extLst>
          </p:cNvPr>
          <p:cNvSpPr/>
          <p:nvPr userDrawn="1"/>
        </p:nvSpPr>
        <p:spPr>
          <a:xfrm>
            <a:off x="0" y="6749894"/>
            <a:ext cx="12192000" cy="11607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Text Placeholder 16">
            <a:extLst>
              <a:ext uri="{FF2B5EF4-FFF2-40B4-BE49-F238E27FC236}">
                <a16:creationId xmlns:a16="http://schemas.microsoft.com/office/drawing/2014/main" id="{6CFD97BE-3942-C295-8D55-856682A63D87}"/>
              </a:ext>
            </a:extLst>
          </p:cNvPr>
          <p:cNvSpPr>
            <a:spLocks noGrp="1"/>
          </p:cNvSpPr>
          <p:nvPr>
            <p:ph type="body" sz="quarter" idx="17" hasCustomPrompt="1"/>
          </p:nvPr>
        </p:nvSpPr>
        <p:spPr>
          <a:xfrm>
            <a:off x="508033" y="1005856"/>
            <a:ext cx="5708228" cy="350398"/>
          </a:xfrm>
        </p:spPr>
        <p:txBody>
          <a:bodyPr/>
          <a:lstStyle>
            <a:lvl1pPr marL="0" indent="0">
              <a:buNone/>
              <a:defRPr sz="2000"/>
            </a:lvl1pPr>
          </a:lstStyle>
          <a:p>
            <a:pPr lvl="0"/>
            <a:r>
              <a:rPr lang="en-GB" dirty="0"/>
              <a:t>Subheading goes here 40pt</a:t>
            </a:r>
            <a:endParaRPr lang="en-US" dirty="0"/>
          </a:p>
        </p:txBody>
      </p:sp>
      <p:sp>
        <p:nvSpPr>
          <p:cNvPr id="23" name="Text Placeholder 21">
            <a:extLst>
              <a:ext uri="{FF2B5EF4-FFF2-40B4-BE49-F238E27FC236}">
                <a16:creationId xmlns:a16="http://schemas.microsoft.com/office/drawing/2014/main" id="{F6E8064A-AC2A-B680-B497-622812712D32}"/>
              </a:ext>
            </a:extLst>
          </p:cNvPr>
          <p:cNvSpPr>
            <a:spLocks noGrp="1"/>
          </p:cNvSpPr>
          <p:nvPr>
            <p:ph type="body" sz="quarter" idx="18" hasCustomPrompt="1"/>
          </p:nvPr>
        </p:nvSpPr>
        <p:spPr>
          <a:xfrm>
            <a:off x="508033" y="5368132"/>
            <a:ext cx="4541340" cy="784081"/>
          </a:xfrm>
        </p:spPr>
        <p:txBody>
          <a:bodyPr/>
          <a:lstStyle>
            <a:lvl1pPr marL="171450" indent="-171450">
              <a:lnSpc>
                <a:spcPts val="990"/>
              </a:lnSpc>
              <a:spcBef>
                <a:spcPts val="100"/>
              </a:spcBef>
              <a:buClr>
                <a:schemeClr val="tx1"/>
              </a:buClr>
              <a:buSzPct val="97000"/>
              <a:buFont typeface="+mj-lt"/>
              <a:buAutoNum type="arabicPeriod"/>
              <a:defRPr sz="900">
                <a:solidFill>
                  <a:schemeClr val="tx1"/>
                </a:solidFill>
              </a:defRPr>
            </a:lvl1pPr>
          </a:lstStyle>
          <a:p>
            <a:pPr lvl="0"/>
            <a:r>
              <a:rPr lang="en-GB" dirty="0" err="1"/>
              <a:t>Volupta</a:t>
            </a:r>
            <a:r>
              <a:rPr lang="en-GB" dirty="0"/>
              <a:t> </a:t>
            </a:r>
            <a:r>
              <a:rPr lang="en-GB" dirty="0" err="1"/>
              <a:t>dolum</a:t>
            </a:r>
            <a:r>
              <a:rPr lang="en-GB" dirty="0"/>
              <a:t> </a:t>
            </a:r>
            <a:r>
              <a:rPr lang="en-GB" dirty="0" err="1"/>
              <a:t>volupta</a:t>
            </a:r>
            <a:r>
              <a:rPr lang="en-GB" dirty="0"/>
              <a:t> footnotes 18pt</a:t>
            </a:r>
          </a:p>
          <a:p>
            <a:pPr lvl="0"/>
            <a:r>
              <a:rPr lang="en-GB" dirty="0" err="1"/>
              <a:t>Volupta</a:t>
            </a:r>
            <a:r>
              <a:rPr lang="en-GB" dirty="0"/>
              <a:t> </a:t>
            </a:r>
            <a:r>
              <a:rPr lang="en-GB" dirty="0" err="1"/>
              <a:t>dolum</a:t>
            </a:r>
            <a:r>
              <a:rPr lang="en-GB" dirty="0"/>
              <a:t> </a:t>
            </a:r>
            <a:r>
              <a:rPr lang="en-GB" dirty="0" err="1"/>
              <a:t>volupta</a:t>
            </a:r>
            <a:r>
              <a:rPr lang="en-GB" dirty="0"/>
              <a:t> footnotes 18pt </a:t>
            </a:r>
          </a:p>
          <a:p>
            <a:pPr marL="0" indent="0">
              <a:lnSpc>
                <a:spcPct val="100000"/>
              </a:lnSpc>
              <a:buNone/>
            </a:pPr>
            <a:r>
              <a:rPr lang="en-GB" sz="1200" dirty="0"/>
              <a:t>—</a:t>
            </a:r>
            <a:endParaRPr lang="en-IE" sz="1200" dirty="0"/>
          </a:p>
        </p:txBody>
      </p:sp>
      <p:sp>
        <p:nvSpPr>
          <p:cNvPr id="8" name="Footer Placeholder 7">
            <a:extLst>
              <a:ext uri="{FF2B5EF4-FFF2-40B4-BE49-F238E27FC236}">
                <a16:creationId xmlns:a16="http://schemas.microsoft.com/office/drawing/2014/main" id="{1AD98533-1425-EBF7-7261-321D4F22B800}"/>
              </a:ext>
            </a:extLst>
          </p:cNvPr>
          <p:cNvSpPr>
            <a:spLocks noGrp="1"/>
          </p:cNvSpPr>
          <p:nvPr>
            <p:ph type="ftr" sz="quarter" idx="20"/>
          </p:nvPr>
        </p:nvSpPr>
        <p:spPr/>
        <p:txBody>
          <a:bodyPr/>
          <a:lstStyle/>
          <a:p>
            <a:r>
              <a:rPr lang="en-IE"/>
              <a:t>Presentation Title Goes Here Lorem Ipsum</a:t>
            </a:r>
            <a:endParaRPr lang="en-IE" dirty="0"/>
          </a:p>
        </p:txBody>
      </p:sp>
      <p:sp>
        <p:nvSpPr>
          <p:cNvPr id="9" name="Slide Number Placeholder 8">
            <a:extLst>
              <a:ext uri="{FF2B5EF4-FFF2-40B4-BE49-F238E27FC236}">
                <a16:creationId xmlns:a16="http://schemas.microsoft.com/office/drawing/2014/main" id="{EE1D294F-579D-884A-8CC9-BC18674CA3DD}"/>
              </a:ext>
            </a:extLst>
          </p:cNvPr>
          <p:cNvSpPr>
            <a:spLocks noGrp="1"/>
          </p:cNvSpPr>
          <p:nvPr>
            <p:ph type="sldNum" sz="quarter" idx="21"/>
          </p:nvPr>
        </p:nvSpPr>
        <p:spPr/>
        <p:txBody>
          <a:bodyPr/>
          <a:lstStyle/>
          <a:p>
            <a:fld id="{2CEBD8C0-39BE-7843-8827-ADED4A8488C3}" type="slidenum">
              <a:rPr lang="en-IE" smtClean="0"/>
              <a:pPr/>
              <a:t>‹#›</a:t>
            </a:fld>
            <a:endParaRPr lang="en-IE" dirty="0"/>
          </a:p>
        </p:txBody>
      </p:sp>
    </p:spTree>
    <p:extLst>
      <p:ext uri="{BB962C8B-B14F-4D97-AF65-F5344CB8AC3E}">
        <p14:creationId xmlns:p14="http://schemas.microsoft.com/office/powerpoint/2010/main" val="11288816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ext + Image Slide">
    <p:spTree>
      <p:nvGrpSpPr>
        <p:cNvPr id="1" name=""/>
        <p:cNvGrpSpPr/>
        <p:nvPr/>
      </p:nvGrpSpPr>
      <p:grpSpPr>
        <a:xfrm>
          <a:off x="0" y="0"/>
          <a:ext cx="0" cy="0"/>
          <a:chOff x="0" y="0"/>
          <a:chExt cx="0" cy="0"/>
        </a:xfrm>
      </p:grpSpPr>
      <p:sp>
        <p:nvSpPr>
          <p:cNvPr id="4" name="Picture Placeholder 10">
            <a:extLst>
              <a:ext uri="{FF2B5EF4-FFF2-40B4-BE49-F238E27FC236}">
                <a16:creationId xmlns:a16="http://schemas.microsoft.com/office/drawing/2014/main" id="{23CE4EF2-B4EB-4146-B082-797054C7ABE3}"/>
              </a:ext>
            </a:extLst>
          </p:cNvPr>
          <p:cNvSpPr>
            <a:spLocks noGrp="1"/>
          </p:cNvSpPr>
          <p:nvPr>
            <p:ph type="pic" sz="quarter" idx="14"/>
          </p:nvPr>
        </p:nvSpPr>
        <p:spPr>
          <a:xfrm>
            <a:off x="6216653" y="0"/>
            <a:ext cx="5976121" cy="6867196"/>
          </a:xfrm>
          <a:custGeom>
            <a:avLst/>
            <a:gdLst>
              <a:gd name="connsiteX0" fmla="*/ 0 w 13226733"/>
              <a:gd name="connsiteY0" fmla="*/ 13716000 h 13716000"/>
              <a:gd name="connsiteX1" fmla="*/ 4779877 w 13226733"/>
              <a:gd name="connsiteY1" fmla="*/ 0 h 13716000"/>
              <a:gd name="connsiteX2" fmla="*/ 13226733 w 13226733"/>
              <a:gd name="connsiteY2" fmla="*/ 0 h 13716000"/>
              <a:gd name="connsiteX3" fmla="*/ 8446856 w 13226733"/>
              <a:gd name="connsiteY3" fmla="*/ 13716000 h 13716000"/>
              <a:gd name="connsiteX4" fmla="*/ 0 w 13226733"/>
              <a:gd name="connsiteY4" fmla="*/ 13716000 h 13716000"/>
              <a:gd name="connsiteX0" fmla="*/ 0 w 13226733"/>
              <a:gd name="connsiteY0" fmla="*/ 13716000 h 13716000"/>
              <a:gd name="connsiteX1" fmla="*/ 4779877 w 13226733"/>
              <a:gd name="connsiteY1" fmla="*/ 0 h 13716000"/>
              <a:gd name="connsiteX2" fmla="*/ 13226733 w 13226733"/>
              <a:gd name="connsiteY2" fmla="*/ 0 h 13716000"/>
              <a:gd name="connsiteX3" fmla="*/ 9342120 w 13226733"/>
              <a:gd name="connsiteY3" fmla="*/ 11099800 h 13716000"/>
              <a:gd name="connsiteX4" fmla="*/ 8446856 w 13226733"/>
              <a:gd name="connsiteY4" fmla="*/ 13716000 h 13716000"/>
              <a:gd name="connsiteX5" fmla="*/ 0 w 13226733"/>
              <a:gd name="connsiteY5" fmla="*/ 13716000 h 13716000"/>
              <a:gd name="connsiteX0" fmla="*/ 0 w 13253720"/>
              <a:gd name="connsiteY0" fmla="*/ 13716000 h 13716000"/>
              <a:gd name="connsiteX1" fmla="*/ 4779877 w 13253720"/>
              <a:gd name="connsiteY1" fmla="*/ 0 h 13716000"/>
              <a:gd name="connsiteX2" fmla="*/ 13226733 w 13253720"/>
              <a:gd name="connsiteY2" fmla="*/ 0 h 13716000"/>
              <a:gd name="connsiteX3" fmla="*/ 13253720 w 13253720"/>
              <a:gd name="connsiteY3" fmla="*/ 11328400 h 13716000"/>
              <a:gd name="connsiteX4" fmla="*/ 8446856 w 13253720"/>
              <a:gd name="connsiteY4" fmla="*/ 13716000 h 13716000"/>
              <a:gd name="connsiteX5" fmla="*/ 0 w 13253720"/>
              <a:gd name="connsiteY5" fmla="*/ 13716000 h 13716000"/>
              <a:gd name="connsiteX0" fmla="*/ 0 w 13253720"/>
              <a:gd name="connsiteY0" fmla="*/ 13716000 h 13766800"/>
              <a:gd name="connsiteX1" fmla="*/ 4779877 w 13253720"/>
              <a:gd name="connsiteY1" fmla="*/ 0 h 13766800"/>
              <a:gd name="connsiteX2" fmla="*/ 13226733 w 13253720"/>
              <a:gd name="connsiteY2" fmla="*/ 0 h 13766800"/>
              <a:gd name="connsiteX3" fmla="*/ 13253720 w 13253720"/>
              <a:gd name="connsiteY3" fmla="*/ 11328400 h 13766800"/>
              <a:gd name="connsiteX4" fmla="*/ 10656656 w 13253720"/>
              <a:gd name="connsiteY4" fmla="*/ 13766800 h 13766800"/>
              <a:gd name="connsiteX5" fmla="*/ 0 w 13253720"/>
              <a:gd name="connsiteY5" fmla="*/ 13716000 h 13766800"/>
              <a:gd name="connsiteX0" fmla="*/ 0 w 13304520"/>
              <a:gd name="connsiteY0" fmla="*/ 13716000 h 13766800"/>
              <a:gd name="connsiteX1" fmla="*/ 4779877 w 13304520"/>
              <a:gd name="connsiteY1" fmla="*/ 0 h 13766800"/>
              <a:gd name="connsiteX2" fmla="*/ 13226733 w 13304520"/>
              <a:gd name="connsiteY2" fmla="*/ 0 h 13766800"/>
              <a:gd name="connsiteX3" fmla="*/ 13304520 w 13304520"/>
              <a:gd name="connsiteY3" fmla="*/ 11125200 h 13766800"/>
              <a:gd name="connsiteX4" fmla="*/ 10656656 w 13304520"/>
              <a:gd name="connsiteY4" fmla="*/ 13766800 h 13766800"/>
              <a:gd name="connsiteX5" fmla="*/ 0 w 13304520"/>
              <a:gd name="connsiteY5" fmla="*/ 13716000 h 13766800"/>
              <a:gd name="connsiteX0" fmla="*/ 0 w 13279120"/>
              <a:gd name="connsiteY0" fmla="*/ 13716000 h 13766800"/>
              <a:gd name="connsiteX1" fmla="*/ 4779877 w 13279120"/>
              <a:gd name="connsiteY1" fmla="*/ 0 h 13766800"/>
              <a:gd name="connsiteX2" fmla="*/ 13226733 w 13279120"/>
              <a:gd name="connsiteY2" fmla="*/ 0 h 13766800"/>
              <a:gd name="connsiteX3" fmla="*/ 13279120 w 13279120"/>
              <a:gd name="connsiteY3" fmla="*/ 11226800 h 13766800"/>
              <a:gd name="connsiteX4" fmla="*/ 10656656 w 13279120"/>
              <a:gd name="connsiteY4" fmla="*/ 13766800 h 13766800"/>
              <a:gd name="connsiteX5" fmla="*/ 0 w 13279120"/>
              <a:gd name="connsiteY5" fmla="*/ 13716000 h 13766800"/>
              <a:gd name="connsiteX0" fmla="*/ 0 w 13253720"/>
              <a:gd name="connsiteY0" fmla="*/ 13716000 h 13766800"/>
              <a:gd name="connsiteX1" fmla="*/ 4779877 w 13253720"/>
              <a:gd name="connsiteY1" fmla="*/ 0 h 13766800"/>
              <a:gd name="connsiteX2" fmla="*/ 13226733 w 13253720"/>
              <a:gd name="connsiteY2" fmla="*/ 0 h 13766800"/>
              <a:gd name="connsiteX3" fmla="*/ 13253720 w 13253720"/>
              <a:gd name="connsiteY3" fmla="*/ 11252200 h 13766800"/>
              <a:gd name="connsiteX4" fmla="*/ 10656656 w 13253720"/>
              <a:gd name="connsiteY4" fmla="*/ 13766800 h 13766800"/>
              <a:gd name="connsiteX5" fmla="*/ 0 w 13253720"/>
              <a:gd name="connsiteY5" fmla="*/ 13716000 h 13766800"/>
              <a:gd name="connsiteX0" fmla="*/ 0 w 13228281"/>
              <a:gd name="connsiteY0" fmla="*/ 13716000 h 13766800"/>
              <a:gd name="connsiteX1" fmla="*/ 4779877 w 13228281"/>
              <a:gd name="connsiteY1" fmla="*/ 0 h 13766800"/>
              <a:gd name="connsiteX2" fmla="*/ 13226733 w 13228281"/>
              <a:gd name="connsiteY2" fmla="*/ 0 h 13766800"/>
              <a:gd name="connsiteX3" fmla="*/ 13211189 w 13228281"/>
              <a:gd name="connsiteY3" fmla="*/ 11252200 h 13766800"/>
              <a:gd name="connsiteX4" fmla="*/ 10656656 w 13228281"/>
              <a:gd name="connsiteY4" fmla="*/ 13766800 h 13766800"/>
              <a:gd name="connsiteX5" fmla="*/ 0 w 13228281"/>
              <a:gd name="connsiteY5" fmla="*/ 13716000 h 13766800"/>
              <a:gd name="connsiteX0" fmla="*/ 0 w 13251575"/>
              <a:gd name="connsiteY0" fmla="*/ 13716000 h 13742086"/>
              <a:gd name="connsiteX1" fmla="*/ 4779877 w 13251575"/>
              <a:gd name="connsiteY1" fmla="*/ 0 h 13742086"/>
              <a:gd name="connsiteX2" fmla="*/ 13226733 w 13251575"/>
              <a:gd name="connsiteY2" fmla="*/ 0 h 13742086"/>
              <a:gd name="connsiteX3" fmla="*/ 13211189 w 13251575"/>
              <a:gd name="connsiteY3" fmla="*/ 11252200 h 13742086"/>
              <a:gd name="connsiteX4" fmla="*/ 13251575 w 13251575"/>
              <a:gd name="connsiteY4" fmla="*/ 13742086 h 13742086"/>
              <a:gd name="connsiteX5" fmla="*/ 0 w 13251575"/>
              <a:gd name="connsiteY5" fmla="*/ 13716000 h 13742086"/>
              <a:gd name="connsiteX0" fmla="*/ 0 w 13251575"/>
              <a:gd name="connsiteY0" fmla="*/ 13716000 h 13742086"/>
              <a:gd name="connsiteX1" fmla="*/ 6435682 w 13251575"/>
              <a:gd name="connsiteY1" fmla="*/ 24714 h 13742086"/>
              <a:gd name="connsiteX2" fmla="*/ 13226733 w 13251575"/>
              <a:gd name="connsiteY2" fmla="*/ 0 h 13742086"/>
              <a:gd name="connsiteX3" fmla="*/ 13211189 w 13251575"/>
              <a:gd name="connsiteY3" fmla="*/ 11252200 h 13742086"/>
              <a:gd name="connsiteX4" fmla="*/ 13251575 w 13251575"/>
              <a:gd name="connsiteY4" fmla="*/ 13742086 h 13742086"/>
              <a:gd name="connsiteX5" fmla="*/ 0 w 13251575"/>
              <a:gd name="connsiteY5" fmla="*/ 13716000 h 13742086"/>
              <a:gd name="connsiteX0" fmla="*/ 0 w 13251575"/>
              <a:gd name="connsiteY0" fmla="*/ 13716000 h 13742086"/>
              <a:gd name="connsiteX1" fmla="*/ 5842558 w 13251575"/>
              <a:gd name="connsiteY1" fmla="*/ 1 h 13742086"/>
              <a:gd name="connsiteX2" fmla="*/ 13226733 w 13251575"/>
              <a:gd name="connsiteY2" fmla="*/ 0 h 13742086"/>
              <a:gd name="connsiteX3" fmla="*/ 13211189 w 13251575"/>
              <a:gd name="connsiteY3" fmla="*/ 11252200 h 13742086"/>
              <a:gd name="connsiteX4" fmla="*/ 13251575 w 13251575"/>
              <a:gd name="connsiteY4" fmla="*/ 13742086 h 13742086"/>
              <a:gd name="connsiteX5" fmla="*/ 0 w 13251575"/>
              <a:gd name="connsiteY5" fmla="*/ 13716000 h 13742086"/>
              <a:gd name="connsiteX0" fmla="*/ 0 w 13745846"/>
              <a:gd name="connsiteY0" fmla="*/ 13740714 h 13742086"/>
              <a:gd name="connsiteX1" fmla="*/ 6336829 w 13745846"/>
              <a:gd name="connsiteY1" fmla="*/ 1 h 13742086"/>
              <a:gd name="connsiteX2" fmla="*/ 13721004 w 13745846"/>
              <a:gd name="connsiteY2" fmla="*/ 0 h 13742086"/>
              <a:gd name="connsiteX3" fmla="*/ 13705460 w 13745846"/>
              <a:gd name="connsiteY3" fmla="*/ 11252200 h 13742086"/>
              <a:gd name="connsiteX4" fmla="*/ 13745846 w 13745846"/>
              <a:gd name="connsiteY4" fmla="*/ 13742086 h 13742086"/>
              <a:gd name="connsiteX5" fmla="*/ 0 w 13745846"/>
              <a:gd name="connsiteY5" fmla="*/ 13740714 h 13742086"/>
              <a:gd name="connsiteX0" fmla="*/ 0 w 13745846"/>
              <a:gd name="connsiteY0" fmla="*/ 13740714 h 13742086"/>
              <a:gd name="connsiteX1" fmla="*/ 5024864 w 13745846"/>
              <a:gd name="connsiteY1" fmla="*/ 1 h 13742086"/>
              <a:gd name="connsiteX2" fmla="*/ 13721004 w 13745846"/>
              <a:gd name="connsiteY2" fmla="*/ 0 h 13742086"/>
              <a:gd name="connsiteX3" fmla="*/ 13705460 w 13745846"/>
              <a:gd name="connsiteY3" fmla="*/ 11252200 h 13742086"/>
              <a:gd name="connsiteX4" fmla="*/ 13745846 w 13745846"/>
              <a:gd name="connsiteY4" fmla="*/ 13742086 h 13742086"/>
              <a:gd name="connsiteX5" fmla="*/ 0 w 13745846"/>
              <a:gd name="connsiteY5" fmla="*/ 13740714 h 13742086"/>
              <a:gd name="connsiteX0" fmla="*/ 0 w 12672420"/>
              <a:gd name="connsiteY0" fmla="*/ 13661200 h 13742086"/>
              <a:gd name="connsiteX1" fmla="*/ 3951438 w 12672420"/>
              <a:gd name="connsiteY1" fmla="*/ 1 h 13742086"/>
              <a:gd name="connsiteX2" fmla="*/ 12647578 w 12672420"/>
              <a:gd name="connsiteY2" fmla="*/ 0 h 13742086"/>
              <a:gd name="connsiteX3" fmla="*/ 12632034 w 12672420"/>
              <a:gd name="connsiteY3" fmla="*/ 11252200 h 13742086"/>
              <a:gd name="connsiteX4" fmla="*/ 12672420 w 12672420"/>
              <a:gd name="connsiteY4" fmla="*/ 13742086 h 13742086"/>
              <a:gd name="connsiteX5" fmla="*/ 0 w 12672420"/>
              <a:gd name="connsiteY5" fmla="*/ 13661200 h 13742086"/>
              <a:gd name="connsiteX0" fmla="*/ 0 w 13069985"/>
              <a:gd name="connsiteY0" fmla="*/ 13661200 h 13742086"/>
              <a:gd name="connsiteX1" fmla="*/ 4349003 w 13069985"/>
              <a:gd name="connsiteY1" fmla="*/ 1 h 13742086"/>
              <a:gd name="connsiteX2" fmla="*/ 13045143 w 13069985"/>
              <a:gd name="connsiteY2" fmla="*/ 0 h 13742086"/>
              <a:gd name="connsiteX3" fmla="*/ 13029599 w 13069985"/>
              <a:gd name="connsiteY3" fmla="*/ 11252200 h 13742086"/>
              <a:gd name="connsiteX4" fmla="*/ 13069985 w 13069985"/>
              <a:gd name="connsiteY4" fmla="*/ 13742086 h 13742086"/>
              <a:gd name="connsiteX5" fmla="*/ 0 w 13069985"/>
              <a:gd name="connsiteY5" fmla="*/ 13661200 h 13742086"/>
              <a:gd name="connsiteX0" fmla="*/ 0 w 12990472"/>
              <a:gd name="connsiteY0" fmla="*/ 13700957 h 13742086"/>
              <a:gd name="connsiteX1" fmla="*/ 4269490 w 12990472"/>
              <a:gd name="connsiteY1" fmla="*/ 1 h 13742086"/>
              <a:gd name="connsiteX2" fmla="*/ 12965630 w 12990472"/>
              <a:gd name="connsiteY2" fmla="*/ 0 h 13742086"/>
              <a:gd name="connsiteX3" fmla="*/ 12950086 w 12990472"/>
              <a:gd name="connsiteY3" fmla="*/ 11252200 h 13742086"/>
              <a:gd name="connsiteX4" fmla="*/ 12990472 w 12990472"/>
              <a:gd name="connsiteY4" fmla="*/ 13742086 h 13742086"/>
              <a:gd name="connsiteX5" fmla="*/ 0 w 12990472"/>
              <a:gd name="connsiteY5" fmla="*/ 13700957 h 13742086"/>
              <a:gd name="connsiteX0" fmla="*/ 0 w 10803864"/>
              <a:gd name="connsiteY0" fmla="*/ 6783323 h 13742086"/>
              <a:gd name="connsiteX1" fmla="*/ 2082882 w 10803864"/>
              <a:gd name="connsiteY1" fmla="*/ 1 h 13742086"/>
              <a:gd name="connsiteX2" fmla="*/ 10779022 w 10803864"/>
              <a:gd name="connsiteY2" fmla="*/ 0 h 13742086"/>
              <a:gd name="connsiteX3" fmla="*/ 10763478 w 10803864"/>
              <a:gd name="connsiteY3" fmla="*/ 11252200 h 13742086"/>
              <a:gd name="connsiteX4" fmla="*/ 10803864 w 10803864"/>
              <a:gd name="connsiteY4" fmla="*/ 13742086 h 13742086"/>
              <a:gd name="connsiteX5" fmla="*/ 0 w 10803864"/>
              <a:gd name="connsiteY5" fmla="*/ 6783323 h 13742086"/>
              <a:gd name="connsiteX0" fmla="*/ 0 w 10780570"/>
              <a:gd name="connsiteY0" fmla="*/ 6783323 h 13940869"/>
              <a:gd name="connsiteX1" fmla="*/ 2082882 w 10780570"/>
              <a:gd name="connsiteY1" fmla="*/ 1 h 13940869"/>
              <a:gd name="connsiteX2" fmla="*/ 10779022 w 10780570"/>
              <a:gd name="connsiteY2" fmla="*/ 0 h 13940869"/>
              <a:gd name="connsiteX3" fmla="*/ 10763478 w 10780570"/>
              <a:gd name="connsiteY3" fmla="*/ 11252200 h 13940869"/>
              <a:gd name="connsiteX4" fmla="*/ 904490 w 10780570"/>
              <a:gd name="connsiteY4" fmla="*/ 13940869 h 13940869"/>
              <a:gd name="connsiteX5" fmla="*/ 0 w 10780570"/>
              <a:gd name="connsiteY5" fmla="*/ 6783323 h 13940869"/>
              <a:gd name="connsiteX0" fmla="*/ 0 w 10803235"/>
              <a:gd name="connsiteY0" fmla="*/ 6783323 h 13940869"/>
              <a:gd name="connsiteX1" fmla="*/ 2082882 w 10803235"/>
              <a:gd name="connsiteY1" fmla="*/ 1 h 13940869"/>
              <a:gd name="connsiteX2" fmla="*/ 10779022 w 10803235"/>
              <a:gd name="connsiteY2" fmla="*/ 0 h 13940869"/>
              <a:gd name="connsiteX3" fmla="*/ 10803235 w 10803235"/>
              <a:gd name="connsiteY3" fmla="*/ 13756861 h 13940869"/>
              <a:gd name="connsiteX4" fmla="*/ 904490 w 10803235"/>
              <a:gd name="connsiteY4" fmla="*/ 13940869 h 13940869"/>
              <a:gd name="connsiteX5" fmla="*/ 0 w 10803235"/>
              <a:gd name="connsiteY5" fmla="*/ 6783323 h 13940869"/>
              <a:gd name="connsiteX0" fmla="*/ 0 w 11916417"/>
              <a:gd name="connsiteY0" fmla="*/ 7976018 h 13940869"/>
              <a:gd name="connsiteX1" fmla="*/ 3196064 w 11916417"/>
              <a:gd name="connsiteY1" fmla="*/ 1 h 13940869"/>
              <a:gd name="connsiteX2" fmla="*/ 11892204 w 11916417"/>
              <a:gd name="connsiteY2" fmla="*/ 0 h 13940869"/>
              <a:gd name="connsiteX3" fmla="*/ 11916417 w 11916417"/>
              <a:gd name="connsiteY3" fmla="*/ 13756861 h 13940869"/>
              <a:gd name="connsiteX4" fmla="*/ 2017672 w 11916417"/>
              <a:gd name="connsiteY4" fmla="*/ 13940869 h 13940869"/>
              <a:gd name="connsiteX5" fmla="*/ 0 w 11916417"/>
              <a:gd name="connsiteY5" fmla="*/ 7976018 h 13940869"/>
              <a:gd name="connsiteX0" fmla="*/ 0 w 11893752"/>
              <a:gd name="connsiteY0" fmla="*/ 7976018 h 13940869"/>
              <a:gd name="connsiteX1" fmla="*/ 3196064 w 11893752"/>
              <a:gd name="connsiteY1" fmla="*/ 1 h 13940869"/>
              <a:gd name="connsiteX2" fmla="*/ 11892204 w 11893752"/>
              <a:gd name="connsiteY2" fmla="*/ 0 h 13940869"/>
              <a:gd name="connsiteX3" fmla="*/ 11876660 w 11893752"/>
              <a:gd name="connsiteY3" fmla="*/ 13915887 h 13940869"/>
              <a:gd name="connsiteX4" fmla="*/ 2017672 w 11893752"/>
              <a:gd name="connsiteY4" fmla="*/ 13940869 h 13940869"/>
              <a:gd name="connsiteX5" fmla="*/ 0 w 11893752"/>
              <a:gd name="connsiteY5" fmla="*/ 7976018 h 13940869"/>
              <a:gd name="connsiteX0" fmla="*/ 0 w 11774483"/>
              <a:gd name="connsiteY0" fmla="*/ 7101375 h 13940869"/>
              <a:gd name="connsiteX1" fmla="*/ 3076795 w 11774483"/>
              <a:gd name="connsiteY1" fmla="*/ 1 h 13940869"/>
              <a:gd name="connsiteX2" fmla="*/ 11772935 w 11774483"/>
              <a:gd name="connsiteY2" fmla="*/ 0 h 13940869"/>
              <a:gd name="connsiteX3" fmla="*/ 11757391 w 11774483"/>
              <a:gd name="connsiteY3" fmla="*/ 13915887 h 13940869"/>
              <a:gd name="connsiteX4" fmla="*/ 1898403 w 11774483"/>
              <a:gd name="connsiteY4" fmla="*/ 13940869 h 13940869"/>
              <a:gd name="connsiteX5" fmla="*/ 0 w 11774483"/>
              <a:gd name="connsiteY5" fmla="*/ 7101375 h 13940869"/>
              <a:gd name="connsiteX0" fmla="*/ 0 w 11744987"/>
              <a:gd name="connsiteY0" fmla="*/ 5626537 h 13940869"/>
              <a:gd name="connsiteX1" fmla="*/ 3047299 w 11744987"/>
              <a:gd name="connsiteY1" fmla="*/ 1 h 13940869"/>
              <a:gd name="connsiteX2" fmla="*/ 11743439 w 11744987"/>
              <a:gd name="connsiteY2" fmla="*/ 0 h 13940869"/>
              <a:gd name="connsiteX3" fmla="*/ 11727895 w 11744987"/>
              <a:gd name="connsiteY3" fmla="*/ 13915887 h 13940869"/>
              <a:gd name="connsiteX4" fmla="*/ 1868907 w 11744987"/>
              <a:gd name="connsiteY4" fmla="*/ 13940869 h 13940869"/>
              <a:gd name="connsiteX5" fmla="*/ 0 w 11744987"/>
              <a:gd name="connsiteY5" fmla="*/ 5626537 h 13940869"/>
              <a:gd name="connsiteX0" fmla="*/ 0 w 11951464"/>
              <a:gd name="connsiteY0" fmla="*/ 5715027 h 13940869"/>
              <a:gd name="connsiteX1" fmla="*/ 3253776 w 11951464"/>
              <a:gd name="connsiteY1" fmla="*/ 1 h 13940869"/>
              <a:gd name="connsiteX2" fmla="*/ 11949916 w 11951464"/>
              <a:gd name="connsiteY2" fmla="*/ 0 h 13940869"/>
              <a:gd name="connsiteX3" fmla="*/ 11934372 w 11951464"/>
              <a:gd name="connsiteY3" fmla="*/ 13915887 h 13940869"/>
              <a:gd name="connsiteX4" fmla="*/ 2075384 w 11951464"/>
              <a:gd name="connsiteY4" fmla="*/ 13940869 h 13940869"/>
              <a:gd name="connsiteX5" fmla="*/ 0 w 11951464"/>
              <a:gd name="connsiteY5" fmla="*/ 5715027 h 13940869"/>
              <a:gd name="connsiteX0" fmla="*/ 0 w 11951464"/>
              <a:gd name="connsiteY0" fmla="*/ 5715027 h 13940869"/>
              <a:gd name="connsiteX1" fmla="*/ 2899815 w 11951464"/>
              <a:gd name="connsiteY1" fmla="*/ 29498 h 13940869"/>
              <a:gd name="connsiteX2" fmla="*/ 11949916 w 11951464"/>
              <a:gd name="connsiteY2" fmla="*/ 0 h 13940869"/>
              <a:gd name="connsiteX3" fmla="*/ 11934372 w 11951464"/>
              <a:gd name="connsiteY3" fmla="*/ 13915887 h 13940869"/>
              <a:gd name="connsiteX4" fmla="*/ 2075384 w 11951464"/>
              <a:gd name="connsiteY4" fmla="*/ 13940869 h 13940869"/>
              <a:gd name="connsiteX5" fmla="*/ 0 w 11951464"/>
              <a:gd name="connsiteY5" fmla="*/ 5715027 h 13940869"/>
              <a:gd name="connsiteX0" fmla="*/ 0 w 11951464"/>
              <a:gd name="connsiteY0" fmla="*/ 5715027 h 13940869"/>
              <a:gd name="connsiteX1" fmla="*/ 2516357 w 11951464"/>
              <a:gd name="connsiteY1" fmla="*/ 2 h 13940869"/>
              <a:gd name="connsiteX2" fmla="*/ 11949916 w 11951464"/>
              <a:gd name="connsiteY2" fmla="*/ 0 h 13940869"/>
              <a:gd name="connsiteX3" fmla="*/ 11934372 w 11951464"/>
              <a:gd name="connsiteY3" fmla="*/ 13915887 h 13940869"/>
              <a:gd name="connsiteX4" fmla="*/ 2075384 w 11951464"/>
              <a:gd name="connsiteY4" fmla="*/ 13940869 h 13940869"/>
              <a:gd name="connsiteX5" fmla="*/ 0 w 11951464"/>
              <a:gd name="connsiteY5" fmla="*/ 5715027 h 13940869"/>
              <a:gd name="connsiteX0" fmla="*/ 0 w 11951464"/>
              <a:gd name="connsiteY0" fmla="*/ 5715027 h 13940869"/>
              <a:gd name="connsiteX1" fmla="*/ 2516357 w 11951464"/>
              <a:gd name="connsiteY1" fmla="*/ 2 h 13940869"/>
              <a:gd name="connsiteX2" fmla="*/ 11949916 w 11951464"/>
              <a:gd name="connsiteY2" fmla="*/ 0 h 13940869"/>
              <a:gd name="connsiteX3" fmla="*/ 11934372 w 11951464"/>
              <a:gd name="connsiteY3" fmla="*/ 13915887 h 13940869"/>
              <a:gd name="connsiteX4" fmla="*/ 836520 w 11951464"/>
              <a:gd name="connsiteY4" fmla="*/ 13940869 h 13940869"/>
              <a:gd name="connsiteX5" fmla="*/ 0 w 11951464"/>
              <a:gd name="connsiteY5" fmla="*/ 5715027 h 13940869"/>
              <a:gd name="connsiteX0" fmla="*/ 0 w 11951464"/>
              <a:gd name="connsiteY0" fmla="*/ 5715027 h 13915887"/>
              <a:gd name="connsiteX1" fmla="*/ 2516357 w 11951464"/>
              <a:gd name="connsiteY1" fmla="*/ 2 h 13915887"/>
              <a:gd name="connsiteX2" fmla="*/ 11949916 w 11951464"/>
              <a:gd name="connsiteY2" fmla="*/ 0 h 13915887"/>
              <a:gd name="connsiteX3" fmla="*/ 11934372 w 11951464"/>
              <a:gd name="connsiteY3" fmla="*/ 13915887 h 13915887"/>
              <a:gd name="connsiteX4" fmla="*/ 836520 w 11951464"/>
              <a:gd name="connsiteY4" fmla="*/ 13616405 h 13915887"/>
              <a:gd name="connsiteX5" fmla="*/ 0 w 11951464"/>
              <a:gd name="connsiteY5" fmla="*/ 5715027 h 13915887"/>
              <a:gd name="connsiteX0" fmla="*/ 0 w 11963869"/>
              <a:gd name="connsiteY0" fmla="*/ 5715027 h 13616405"/>
              <a:gd name="connsiteX1" fmla="*/ 2516357 w 11963869"/>
              <a:gd name="connsiteY1" fmla="*/ 2 h 13616405"/>
              <a:gd name="connsiteX2" fmla="*/ 11949916 w 11963869"/>
              <a:gd name="connsiteY2" fmla="*/ 0 h 13616405"/>
              <a:gd name="connsiteX3" fmla="*/ 11963869 w 11963869"/>
              <a:gd name="connsiteY3" fmla="*/ 13591423 h 13616405"/>
              <a:gd name="connsiteX4" fmla="*/ 836520 w 11963869"/>
              <a:gd name="connsiteY4" fmla="*/ 13616405 h 13616405"/>
              <a:gd name="connsiteX5" fmla="*/ 0 w 11963869"/>
              <a:gd name="connsiteY5" fmla="*/ 5715027 h 13616405"/>
              <a:gd name="connsiteX0" fmla="*/ 0 w 11963869"/>
              <a:gd name="connsiteY0" fmla="*/ 5715027 h 13734392"/>
              <a:gd name="connsiteX1" fmla="*/ 2516357 w 11963869"/>
              <a:gd name="connsiteY1" fmla="*/ 2 h 13734392"/>
              <a:gd name="connsiteX2" fmla="*/ 11949916 w 11963869"/>
              <a:gd name="connsiteY2" fmla="*/ 0 h 13734392"/>
              <a:gd name="connsiteX3" fmla="*/ 11963869 w 11963869"/>
              <a:gd name="connsiteY3" fmla="*/ 13591423 h 13734392"/>
              <a:gd name="connsiteX4" fmla="*/ 866017 w 11963869"/>
              <a:gd name="connsiteY4" fmla="*/ 13734392 h 13734392"/>
              <a:gd name="connsiteX5" fmla="*/ 0 w 11963869"/>
              <a:gd name="connsiteY5" fmla="*/ 5715027 h 13734392"/>
              <a:gd name="connsiteX0" fmla="*/ 0 w 11951464"/>
              <a:gd name="connsiteY0" fmla="*/ 5715027 h 13734392"/>
              <a:gd name="connsiteX1" fmla="*/ 2516357 w 11951464"/>
              <a:gd name="connsiteY1" fmla="*/ 2 h 13734392"/>
              <a:gd name="connsiteX2" fmla="*/ 11949916 w 11951464"/>
              <a:gd name="connsiteY2" fmla="*/ 0 h 13734392"/>
              <a:gd name="connsiteX3" fmla="*/ 11934372 w 11951464"/>
              <a:gd name="connsiteY3" fmla="*/ 13709411 h 13734392"/>
              <a:gd name="connsiteX4" fmla="*/ 866017 w 11951464"/>
              <a:gd name="connsiteY4" fmla="*/ 13734392 h 13734392"/>
              <a:gd name="connsiteX5" fmla="*/ 0 w 11951464"/>
              <a:gd name="connsiteY5" fmla="*/ 5715027 h 1373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1464" h="13734392">
                <a:moveTo>
                  <a:pt x="0" y="5715027"/>
                </a:moveTo>
                <a:lnTo>
                  <a:pt x="2516357" y="2"/>
                </a:lnTo>
                <a:lnTo>
                  <a:pt x="11949916" y="0"/>
                </a:lnTo>
                <a:cubicBezTo>
                  <a:pt x="11958912" y="3776133"/>
                  <a:pt x="11925376" y="9933278"/>
                  <a:pt x="11934372" y="13709411"/>
                </a:cubicBezTo>
                <a:lnTo>
                  <a:pt x="866017" y="13734392"/>
                </a:lnTo>
                <a:lnTo>
                  <a:pt x="0" y="5715027"/>
                </a:lnTo>
                <a:close/>
              </a:path>
            </a:pathLst>
          </a:custGeom>
          <a:solidFill>
            <a:schemeClr val="bg2"/>
          </a:solidFill>
        </p:spPr>
        <p:txBody>
          <a:bodyPr anchor="ctr"/>
          <a:lstStyle>
            <a:lvl1pPr marL="0" indent="0" algn="ctr">
              <a:buNone/>
              <a:defRPr>
                <a:solidFill>
                  <a:schemeClr val="bg1"/>
                </a:solidFill>
              </a:defRPr>
            </a:lvl1pPr>
          </a:lstStyle>
          <a:p>
            <a:endParaRPr lang="en-IE" dirty="0"/>
          </a:p>
        </p:txBody>
      </p:sp>
      <p:sp>
        <p:nvSpPr>
          <p:cNvPr id="2" name="Title 1">
            <a:extLst>
              <a:ext uri="{FF2B5EF4-FFF2-40B4-BE49-F238E27FC236}">
                <a16:creationId xmlns:a16="http://schemas.microsoft.com/office/drawing/2014/main" id="{61207BED-D022-0B7E-660D-73346E4DA1A1}"/>
              </a:ext>
            </a:extLst>
          </p:cNvPr>
          <p:cNvSpPr>
            <a:spLocks noGrp="1"/>
          </p:cNvSpPr>
          <p:nvPr>
            <p:ph type="title" hasCustomPrompt="1"/>
          </p:nvPr>
        </p:nvSpPr>
        <p:spPr>
          <a:xfrm>
            <a:off x="508033" y="2129528"/>
            <a:ext cx="4541374" cy="2887384"/>
          </a:xfrm>
        </p:spPr>
        <p:txBody>
          <a:bodyPr anchor="t"/>
          <a:lstStyle>
            <a:lvl1pPr>
              <a:lnSpc>
                <a:spcPts val="2050"/>
              </a:lnSpc>
              <a:defRPr sz="1600">
                <a:solidFill>
                  <a:schemeClr val="tx1"/>
                </a:solidFill>
              </a:defRPr>
            </a:lvl1pPr>
          </a:lstStyle>
          <a:p>
            <a:r>
              <a:rPr lang="en-GB" dirty="0"/>
              <a:t>Image &amp; Text 32pt slide </a:t>
            </a:r>
            <a:r>
              <a:rPr lang="en-GB" dirty="0" err="1"/>
              <a:t>voluptas</a:t>
            </a:r>
            <a:r>
              <a:rPr lang="en-GB" dirty="0"/>
              <a:t> </a:t>
            </a:r>
            <a:r>
              <a:rPr lang="en-GB" dirty="0" err="1"/>
              <a:t>nestia</a:t>
            </a:r>
            <a:r>
              <a:rPr lang="en-GB" dirty="0"/>
              <a:t> </a:t>
            </a:r>
            <a:r>
              <a:rPr lang="en-GB" dirty="0" err="1"/>
              <a:t>musa</a:t>
            </a:r>
            <a:r>
              <a:rPr lang="en-GB" dirty="0"/>
              <a:t> </a:t>
            </a:r>
            <a:r>
              <a:rPr lang="en-GB" dirty="0" err="1"/>
              <a:t>denihil</a:t>
            </a:r>
            <a:r>
              <a:rPr lang="en-GB" dirty="0"/>
              <a:t> et </a:t>
            </a:r>
            <a:r>
              <a:rPr lang="en-GB" dirty="0" err="1"/>
              <a:t>por</a:t>
            </a:r>
            <a:r>
              <a:rPr lang="en-GB" dirty="0"/>
              <a:t> ate </a:t>
            </a:r>
            <a:r>
              <a:rPr lang="en-GB" dirty="0" err="1"/>
              <a:t>ipsae</a:t>
            </a:r>
            <a:r>
              <a:rPr lang="en-GB" dirty="0"/>
              <a:t> </a:t>
            </a:r>
            <a:r>
              <a:rPr lang="en-GB" dirty="0" err="1"/>
              <a:t>nust</a:t>
            </a:r>
            <a:r>
              <a:rPr lang="en-GB" dirty="0"/>
              <a:t> </a:t>
            </a:r>
            <a:r>
              <a:rPr lang="en-GB" dirty="0" err="1"/>
              <a:t>veniscimus</a:t>
            </a:r>
            <a:r>
              <a:rPr lang="en-GB" dirty="0"/>
              <a:t> </a:t>
            </a:r>
            <a:r>
              <a:rPr lang="en-GB" dirty="0" err="1"/>
              <a:t>num</a:t>
            </a:r>
            <a:r>
              <a:rPr lang="en-GB" dirty="0"/>
              <a:t>, </a:t>
            </a:r>
            <a:r>
              <a:rPr lang="en-GB" dirty="0" err="1"/>
              <a:t>tem</a:t>
            </a:r>
            <a:r>
              <a:rPr lang="en-GB" dirty="0"/>
              <a:t> </a:t>
            </a:r>
            <a:r>
              <a:rPr lang="en-GB" dirty="0" err="1"/>
              <a:t>exerchil</a:t>
            </a:r>
            <a:r>
              <a:rPr lang="en-GB" dirty="0"/>
              <a:t> </a:t>
            </a:r>
            <a:r>
              <a:rPr lang="en-GB" dirty="0" err="1"/>
              <a:t>minum</a:t>
            </a:r>
            <a:r>
              <a:rPr lang="en-GB" dirty="0"/>
              <a:t> </a:t>
            </a:r>
            <a:r>
              <a:rPr lang="en-GB" dirty="0" err="1"/>
              <a:t>eatquos</a:t>
            </a:r>
            <a:r>
              <a:rPr lang="en-GB" dirty="0"/>
              <a:t> ex </a:t>
            </a:r>
            <a:r>
              <a:rPr lang="en-GB" dirty="0" err="1"/>
              <a:t>estio</a:t>
            </a:r>
            <a:r>
              <a:rPr lang="en-GB" dirty="0"/>
              <a:t> </a:t>
            </a:r>
            <a:r>
              <a:rPr lang="en-GB" dirty="0" err="1"/>
              <a:t>cusae</a:t>
            </a:r>
            <a:r>
              <a:rPr lang="en-GB" dirty="0"/>
              <a:t>. </a:t>
            </a:r>
            <a:r>
              <a:rPr lang="en-GB" dirty="0" err="1"/>
              <a:t>Itaquam</a:t>
            </a:r>
            <a:r>
              <a:rPr lang="en-GB" dirty="0"/>
              <a:t> </a:t>
            </a:r>
            <a:r>
              <a:rPr lang="en-GB" dirty="0" err="1"/>
              <a:t>conse</a:t>
            </a:r>
            <a:r>
              <a:rPr lang="en-GB" dirty="0"/>
              <a:t> de </a:t>
            </a:r>
            <a:r>
              <a:rPr lang="en-GB" dirty="0" err="1"/>
              <a:t>vidicit</a:t>
            </a:r>
            <a:r>
              <a:rPr lang="en-GB" dirty="0"/>
              <a:t> </a:t>
            </a:r>
            <a:r>
              <a:rPr lang="en-GB" dirty="0" err="1"/>
              <a:t>alibus</a:t>
            </a:r>
            <a:r>
              <a:rPr lang="en-GB" dirty="0"/>
              <a:t> </a:t>
            </a:r>
            <a:r>
              <a:rPr lang="en-GB" dirty="0" err="1"/>
              <a:t>ipsunto</a:t>
            </a:r>
            <a:r>
              <a:rPr lang="en-GB" dirty="0"/>
              <a:t> </a:t>
            </a:r>
            <a:r>
              <a:rPr lang="en-GB" dirty="0" err="1"/>
              <a:t>bersper</a:t>
            </a:r>
            <a:r>
              <a:rPr lang="en-GB" dirty="0"/>
              <a:t> </a:t>
            </a:r>
            <a:r>
              <a:rPr lang="en-GB" dirty="0" err="1"/>
              <a:t>ibusda</a:t>
            </a:r>
            <a:r>
              <a:rPr lang="en-GB" dirty="0"/>
              <a:t> </a:t>
            </a:r>
            <a:r>
              <a:rPr lang="en-GB" dirty="0" err="1"/>
              <a:t>voluptas</a:t>
            </a:r>
            <a:r>
              <a:rPr lang="en-GB" dirty="0"/>
              <a:t> </a:t>
            </a:r>
            <a:r>
              <a:rPr lang="en-GB" dirty="0" err="1"/>
              <a:t>nestia</a:t>
            </a:r>
            <a:r>
              <a:rPr lang="en-GB" dirty="0"/>
              <a:t> </a:t>
            </a:r>
            <a:r>
              <a:rPr lang="en-GB" dirty="0" err="1"/>
              <a:t>ea</a:t>
            </a:r>
            <a:r>
              <a:rPr lang="en-GB" dirty="0"/>
              <a:t> core </a:t>
            </a:r>
            <a:r>
              <a:rPr lang="en-GB" dirty="0" err="1"/>
              <a:t>vidis</a:t>
            </a:r>
            <a:r>
              <a:rPr lang="en-GB" dirty="0"/>
              <a:t> ped </a:t>
            </a:r>
            <a:r>
              <a:rPr lang="en-GB" dirty="0" err="1"/>
              <a:t>undus</a:t>
            </a:r>
            <a:r>
              <a:rPr lang="en-GB" dirty="0"/>
              <a:t>. Sam es id qui </a:t>
            </a:r>
            <a:r>
              <a:rPr lang="en-GB" dirty="0" err="1"/>
              <a:t>omnime</a:t>
            </a:r>
            <a:r>
              <a:rPr lang="en-GB" dirty="0"/>
              <a:t> </a:t>
            </a:r>
            <a:r>
              <a:rPr lang="en-GB" dirty="0" err="1"/>
              <a:t>volupta</a:t>
            </a:r>
            <a:r>
              <a:rPr lang="en-GB" dirty="0"/>
              <a:t> </a:t>
            </a:r>
            <a:r>
              <a:rPr lang="en-GB" dirty="0" err="1"/>
              <a:t>tinverrore</a:t>
            </a:r>
            <a:r>
              <a:rPr lang="en-GB" dirty="0"/>
              <a:t> </a:t>
            </a:r>
            <a:r>
              <a:rPr lang="en-GB" dirty="0" err="1"/>
              <a:t>volupta</a:t>
            </a:r>
            <a:r>
              <a:rPr lang="en-GB" dirty="0"/>
              <a:t> </a:t>
            </a:r>
            <a:r>
              <a:rPr lang="en-GB" dirty="0" err="1"/>
              <a:t>dolum</a:t>
            </a:r>
            <a:r>
              <a:rPr lang="en-GB" dirty="0"/>
              <a:t> </a:t>
            </a:r>
            <a:r>
              <a:rPr lang="en-GB" dirty="0" err="1"/>
              <a:t>quis</a:t>
            </a:r>
            <a:r>
              <a:rPr lang="en-GB" dirty="0"/>
              <a:t> </a:t>
            </a:r>
            <a:r>
              <a:rPr lang="en-GB" dirty="0" err="1"/>
              <a:t>molorrum</a:t>
            </a:r>
            <a:r>
              <a:rPr lang="en-GB" dirty="0"/>
              <a:t> </a:t>
            </a:r>
            <a:r>
              <a:rPr lang="en-GB" dirty="0" err="1"/>
              <a:t>olupta</a:t>
            </a:r>
            <a:r>
              <a:rPr lang="en-GB" dirty="0"/>
              <a:t> </a:t>
            </a:r>
            <a:r>
              <a:rPr lang="en-GB" dirty="0" err="1"/>
              <a:t>tiistin</a:t>
            </a:r>
            <a:r>
              <a:rPr lang="en-GB" dirty="0"/>
              <a:t> </a:t>
            </a:r>
            <a:r>
              <a:rPr lang="en-GB" dirty="0" err="1"/>
              <a:t>veliqui</a:t>
            </a:r>
            <a:r>
              <a:rPr lang="en-GB" dirty="0"/>
              <a:t> </a:t>
            </a:r>
            <a:r>
              <a:rPr lang="en-GB" dirty="0" err="1"/>
              <a:t>consedit</a:t>
            </a:r>
            <a:r>
              <a:rPr lang="en-GB" dirty="0"/>
              <a:t> </a:t>
            </a:r>
            <a:r>
              <a:rPr lang="en-GB" dirty="0" err="1"/>
              <a:t>optat</a:t>
            </a:r>
            <a:r>
              <a:rPr lang="en-GB" dirty="0"/>
              <a:t> </a:t>
            </a:r>
            <a:r>
              <a:rPr lang="en-GB" dirty="0" err="1"/>
              <a:t>voluptand</a:t>
            </a:r>
            <a:r>
              <a:rPr lang="en-GB" dirty="0"/>
              <a:t> </a:t>
            </a:r>
            <a:r>
              <a:rPr lang="en-GB" dirty="0" err="1"/>
              <a:t>estio</a:t>
            </a:r>
            <a:r>
              <a:rPr lang="en-GB" dirty="0"/>
              <a:t> </a:t>
            </a:r>
            <a:r>
              <a:rPr lang="en-GB" dirty="0" err="1"/>
              <a:t>cusae</a:t>
            </a:r>
            <a:r>
              <a:rPr lang="en-GB" dirty="0"/>
              <a:t>. Ni </a:t>
            </a:r>
            <a:r>
              <a:rPr lang="en-GB" dirty="0" err="1"/>
              <a:t>quam</a:t>
            </a:r>
            <a:r>
              <a:rPr lang="en-GB" dirty="0"/>
              <a:t> </a:t>
            </a:r>
            <a:r>
              <a:rPr lang="en-GB" dirty="0" err="1"/>
              <a:t>rera</a:t>
            </a:r>
            <a:r>
              <a:rPr lang="en-GB" dirty="0"/>
              <a:t> id </a:t>
            </a:r>
            <a:r>
              <a:rPr lang="en-GB" dirty="0" err="1"/>
              <a:t>modis</a:t>
            </a:r>
            <a:r>
              <a:rPr lang="en-GB" dirty="0"/>
              <a:t> et </a:t>
            </a:r>
            <a:r>
              <a:rPr lang="en-GB" dirty="0" err="1"/>
              <a:t>quam</a:t>
            </a:r>
            <a:r>
              <a:rPr lang="en-GB" dirty="0"/>
              <a:t> ex et et vid quid que </a:t>
            </a:r>
            <a:r>
              <a:rPr lang="en-GB" dirty="0" err="1"/>
              <a:t>repudisque</a:t>
            </a:r>
            <a:r>
              <a:rPr lang="en-GB" dirty="0"/>
              <a:t>. </a:t>
            </a:r>
            <a:r>
              <a:rPr lang="en-GB" dirty="0" err="1"/>
              <a:t>Gaurhil</a:t>
            </a:r>
            <a:r>
              <a:rPr lang="en-GB" dirty="0"/>
              <a:t> </a:t>
            </a:r>
            <a:r>
              <a:rPr lang="en-GB" dirty="0" err="1"/>
              <a:t>molupta</a:t>
            </a:r>
            <a:r>
              <a:rPr lang="en-GB" dirty="0"/>
              <a:t> dis dolore </a:t>
            </a:r>
            <a:r>
              <a:rPr lang="en-GB" dirty="0" err="1"/>
              <a:t>cusapic</a:t>
            </a:r>
            <a:r>
              <a:rPr lang="en-GB" dirty="0"/>
              <a:t> </a:t>
            </a:r>
            <a:r>
              <a:rPr lang="en-GB" dirty="0" err="1"/>
              <a:t>atusci</a:t>
            </a:r>
            <a:r>
              <a:rPr lang="en-GB" dirty="0"/>
              <a:t> </a:t>
            </a:r>
            <a:r>
              <a:rPr lang="en-GB" dirty="0" err="1"/>
              <a:t>doluptatet</a:t>
            </a:r>
            <a:r>
              <a:rPr lang="en-GB" dirty="0"/>
              <a:t> </a:t>
            </a:r>
            <a:r>
              <a:rPr lang="en-GB" dirty="0" err="1"/>
              <a:t>latis</a:t>
            </a:r>
            <a:r>
              <a:rPr lang="en-GB" dirty="0"/>
              <a:t> </a:t>
            </a:r>
            <a:r>
              <a:rPr lang="en-GB" dirty="0" err="1"/>
              <a:t>quiatia</a:t>
            </a:r>
            <a:r>
              <a:rPr lang="en-GB" dirty="0"/>
              <a:t> que </a:t>
            </a:r>
            <a:r>
              <a:rPr lang="en-GB" dirty="0" err="1"/>
              <a:t>quas</a:t>
            </a:r>
            <a:r>
              <a:rPr lang="en-GB" dirty="0"/>
              <a:t> </a:t>
            </a:r>
            <a:r>
              <a:rPr lang="en-GB" dirty="0" err="1"/>
              <a:t>aut</a:t>
            </a:r>
            <a:r>
              <a:rPr lang="en-GB" dirty="0"/>
              <a:t> accus </a:t>
            </a:r>
            <a:r>
              <a:rPr lang="en-GB" dirty="0" err="1"/>
              <a:t>eos</a:t>
            </a:r>
            <a:r>
              <a:rPr lang="en-GB" dirty="0"/>
              <a:t> </a:t>
            </a:r>
            <a:r>
              <a:rPr lang="en-GB" dirty="0" err="1"/>
              <a:t>expliquas</a:t>
            </a:r>
            <a:r>
              <a:rPr lang="en-GB" dirty="0"/>
              <a:t> alia.</a:t>
            </a:r>
            <a:endParaRPr lang="en-IE" dirty="0"/>
          </a:p>
        </p:txBody>
      </p:sp>
      <p:sp>
        <p:nvSpPr>
          <p:cNvPr id="5" name="Text Placeholder 20">
            <a:extLst>
              <a:ext uri="{FF2B5EF4-FFF2-40B4-BE49-F238E27FC236}">
                <a16:creationId xmlns:a16="http://schemas.microsoft.com/office/drawing/2014/main" id="{6092D053-9D91-942F-4322-30F89B5CC59B}"/>
              </a:ext>
            </a:extLst>
          </p:cNvPr>
          <p:cNvSpPr>
            <a:spLocks noGrp="1"/>
          </p:cNvSpPr>
          <p:nvPr>
            <p:ph type="body" sz="quarter" idx="16" hasCustomPrompt="1"/>
          </p:nvPr>
        </p:nvSpPr>
        <p:spPr>
          <a:xfrm>
            <a:off x="508033" y="403363"/>
            <a:ext cx="5708620" cy="471281"/>
          </a:xfrm>
        </p:spPr>
        <p:txBody>
          <a:bodyPr/>
          <a:lstStyle>
            <a:lvl1pPr marL="0" indent="0">
              <a:lnSpc>
                <a:spcPct val="100000"/>
              </a:lnSpc>
              <a:buFontTx/>
              <a:buNone/>
              <a:defRPr sz="3000" b="1" i="0">
                <a:solidFill>
                  <a:schemeClr val="tx2"/>
                </a:solidFill>
                <a:latin typeface="Antonio" pitchFamily="2" charset="77"/>
              </a:defRPr>
            </a:lvl1pPr>
            <a:lvl2pPr marL="457177" indent="0">
              <a:buFontTx/>
              <a:buNone/>
              <a:defRPr/>
            </a:lvl2pPr>
            <a:lvl3pPr marL="914355" indent="0">
              <a:buFontTx/>
              <a:buNone/>
              <a:defRPr/>
            </a:lvl3pPr>
            <a:lvl4pPr marL="1371532" indent="0">
              <a:buFontTx/>
              <a:buNone/>
              <a:defRPr/>
            </a:lvl4pPr>
            <a:lvl5pPr marL="1828709" indent="0">
              <a:buFontTx/>
              <a:buNone/>
              <a:defRPr/>
            </a:lvl5pPr>
          </a:lstStyle>
          <a:p>
            <a:pPr lvl="0"/>
            <a:r>
              <a:rPr lang="en-GB" dirty="0"/>
              <a:t>TEXT + IMAGE SLIDE HEADING HERE 60PT</a:t>
            </a:r>
          </a:p>
        </p:txBody>
      </p:sp>
      <p:sp>
        <p:nvSpPr>
          <p:cNvPr id="10" name="Rectangle 9">
            <a:extLst>
              <a:ext uri="{FF2B5EF4-FFF2-40B4-BE49-F238E27FC236}">
                <a16:creationId xmlns:a16="http://schemas.microsoft.com/office/drawing/2014/main" id="{3AF4C367-F34F-8C41-FDBE-35C5DFDFF729}"/>
              </a:ext>
            </a:extLst>
          </p:cNvPr>
          <p:cNvSpPr/>
          <p:nvPr userDrawn="1"/>
        </p:nvSpPr>
        <p:spPr>
          <a:xfrm>
            <a:off x="0" y="6749894"/>
            <a:ext cx="12192000" cy="11607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Text Placeholder 16">
            <a:extLst>
              <a:ext uri="{FF2B5EF4-FFF2-40B4-BE49-F238E27FC236}">
                <a16:creationId xmlns:a16="http://schemas.microsoft.com/office/drawing/2014/main" id="{6CFD97BE-3942-C295-8D55-856682A63D87}"/>
              </a:ext>
            </a:extLst>
          </p:cNvPr>
          <p:cNvSpPr>
            <a:spLocks noGrp="1"/>
          </p:cNvSpPr>
          <p:nvPr>
            <p:ph type="body" sz="quarter" idx="17" hasCustomPrompt="1"/>
          </p:nvPr>
        </p:nvSpPr>
        <p:spPr>
          <a:xfrm>
            <a:off x="508033" y="1005856"/>
            <a:ext cx="5708228" cy="350398"/>
          </a:xfrm>
        </p:spPr>
        <p:txBody>
          <a:bodyPr/>
          <a:lstStyle>
            <a:lvl1pPr marL="0" indent="0">
              <a:buNone/>
              <a:defRPr sz="2000"/>
            </a:lvl1pPr>
          </a:lstStyle>
          <a:p>
            <a:pPr lvl="0"/>
            <a:r>
              <a:rPr lang="en-GB" dirty="0"/>
              <a:t>Subheading goes here 40pt</a:t>
            </a:r>
            <a:endParaRPr lang="en-US" dirty="0"/>
          </a:p>
        </p:txBody>
      </p:sp>
      <p:sp>
        <p:nvSpPr>
          <p:cNvPr id="23" name="Text Placeholder 21">
            <a:extLst>
              <a:ext uri="{FF2B5EF4-FFF2-40B4-BE49-F238E27FC236}">
                <a16:creationId xmlns:a16="http://schemas.microsoft.com/office/drawing/2014/main" id="{F6E8064A-AC2A-B680-B497-622812712D32}"/>
              </a:ext>
            </a:extLst>
          </p:cNvPr>
          <p:cNvSpPr>
            <a:spLocks noGrp="1"/>
          </p:cNvSpPr>
          <p:nvPr>
            <p:ph type="body" sz="quarter" idx="18" hasCustomPrompt="1"/>
          </p:nvPr>
        </p:nvSpPr>
        <p:spPr>
          <a:xfrm>
            <a:off x="508033" y="5368132"/>
            <a:ext cx="4541340" cy="784081"/>
          </a:xfrm>
        </p:spPr>
        <p:txBody>
          <a:bodyPr/>
          <a:lstStyle>
            <a:lvl1pPr marL="171450" indent="-171450">
              <a:lnSpc>
                <a:spcPts val="990"/>
              </a:lnSpc>
              <a:spcBef>
                <a:spcPts val="100"/>
              </a:spcBef>
              <a:buClr>
                <a:schemeClr val="tx1"/>
              </a:buClr>
              <a:buSzPct val="97000"/>
              <a:buFont typeface="+mj-lt"/>
              <a:buAutoNum type="arabicPeriod"/>
              <a:defRPr sz="900">
                <a:solidFill>
                  <a:schemeClr val="tx1"/>
                </a:solidFill>
              </a:defRPr>
            </a:lvl1pPr>
          </a:lstStyle>
          <a:p>
            <a:pPr lvl="0"/>
            <a:r>
              <a:rPr lang="en-GB" dirty="0" err="1"/>
              <a:t>Volupta</a:t>
            </a:r>
            <a:r>
              <a:rPr lang="en-GB" dirty="0"/>
              <a:t> </a:t>
            </a:r>
            <a:r>
              <a:rPr lang="en-GB" dirty="0" err="1"/>
              <a:t>dolum</a:t>
            </a:r>
            <a:r>
              <a:rPr lang="en-GB" dirty="0"/>
              <a:t> </a:t>
            </a:r>
            <a:r>
              <a:rPr lang="en-GB" dirty="0" err="1"/>
              <a:t>volupta</a:t>
            </a:r>
            <a:r>
              <a:rPr lang="en-GB" dirty="0"/>
              <a:t> footnotes 18pt</a:t>
            </a:r>
          </a:p>
          <a:p>
            <a:pPr lvl="0"/>
            <a:r>
              <a:rPr lang="en-GB" dirty="0" err="1"/>
              <a:t>Volupta</a:t>
            </a:r>
            <a:r>
              <a:rPr lang="en-GB" dirty="0"/>
              <a:t> </a:t>
            </a:r>
            <a:r>
              <a:rPr lang="en-GB" dirty="0" err="1"/>
              <a:t>dolum</a:t>
            </a:r>
            <a:r>
              <a:rPr lang="en-GB" dirty="0"/>
              <a:t> </a:t>
            </a:r>
            <a:r>
              <a:rPr lang="en-GB" dirty="0" err="1"/>
              <a:t>volupta</a:t>
            </a:r>
            <a:r>
              <a:rPr lang="en-GB" dirty="0"/>
              <a:t> footnotes 18pt </a:t>
            </a:r>
          </a:p>
          <a:p>
            <a:pPr marL="0" indent="0">
              <a:lnSpc>
                <a:spcPct val="100000"/>
              </a:lnSpc>
              <a:buNone/>
            </a:pPr>
            <a:r>
              <a:rPr lang="en-GB" sz="1200" dirty="0"/>
              <a:t>—</a:t>
            </a:r>
            <a:endParaRPr lang="en-IE" sz="1200" dirty="0"/>
          </a:p>
        </p:txBody>
      </p:sp>
      <p:sp>
        <p:nvSpPr>
          <p:cNvPr id="7" name="Footer Placeholder 6">
            <a:extLst>
              <a:ext uri="{FF2B5EF4-FFF2-40B4-BE49-F238E27FC236}">
                <a16:creationId xmlns:a16="http://schemas.microsoft.com/office/drawing/2014/main" id="{30C9E92C-12CA-09B7-6A48-3B2A4CAE0E90}"/>
              </a:ext>
            </a:extLst>
          </p:cNvPr>
          <p:cNvSpPr>
            <a:spLocks noGrp="1"/>
          </p:cNvSpPr>
          <p:nvPr>
            <p:ph type="ftr" sz="quarter" idx="19"/>
          </p:nvPr>
        </p:nvSpPr>
        <p:spPr/>
        <p:txBody>
          <a:bodyPr/>
          <a:lstStyle>
            <a:lvl1pPr>
              <a:defRPr>
                <a:solidFill>
                  <a:schemeClr val="bg1"/>
                </a:solidFill>
              </a:defRPr>
            </a:lvl1pPr>
          </a:lstStyle>
          <a:p>
            <a:r>
              <a:rPr lang="en-IE" dirty="0"/>
              <a:t>Presentation Title Goes Here Lorem Ipsum</a:t>
            </a:r>
          </a:p>
        </p:txBody>
      </p:sp>
      <p:sp>
        <p:nvSpPr>
          <p:cNvPr id="8" name="Slide Number Placeholder 7">
            <a:extLst>
              <a:ext uri="{FF2B5EF4-FFF2-40B4-BE49-F238E27FC236}">
                <a16:creationId xmlns:a16="http://schemas.microsoft.com/office/drawing/2014/main" id="{B3F3D09C-6996-342D-9C8F-DBFE9BC0A993}"/>
              </a:ext>
            </a:extLst>
          </p:cNvPr>
          <p:cNvSpPr>
            <a:spLocks noGrp="1"/>
          </p:cNvSpPr>
          <p:nvPr>
            <p:ph type="sldNum" sz="quarter" idx="20"/>
          </p:nvPr>
        </p:nvSpPr>
        <p:spPr/>
        <p:txBody>
          <a:bodyPr/>
          <a:lstStyle>
            <a:lvl1pPr>
              <a:defRPr>
                <a:solidFill>
                  <a:schemeClr val="bg1"/>
                </a:solidFill>
              </a:defRPr>
            </a:lvl1pPr>
          </a:lstStyle>
          <a:p>
            <a:fld id="{2CEBD8C0-39BE-7843-8827-ADED4A8488C3}" type="slidenum">
              <a:rPr lang="en-IE" smtClean="0"/>
              <a:pPr/>
              <a:t>‹#›</a:t>
            </a:fld>
            <a:endParaRPr lang="en-IE" dirty="0"/>
          </a:p>
        </p:txBody>
      </p:sp>
    </p:spTree>
    <p:extLst>
      <p:ext uri="{BB962C8B-B14F-4D97-AF65-F5344CB8AC3E}">
        <p14:creationId xmlns:p14="http://schemas.microsoft.com/office/powerpoint/2010/main" val="3078231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 black and white logo&#10;&#10;Description automatically generated">
            <a:extLst>
              <a:ext uri="{FF2B5EF4-FFF2-40B4-BE49-F238E27FC236}">
                <a16:creationId xmlns:a16="http://schemas.microsoft.com/office/drawing/2014/main" id="{C262F1BA-B565-53A5-CAF6-F7236F2F9086}"/>
              </a:ext>
            </a:extLst>
          </p:cNvPr>
          <p:cNvPicPr>
            <a:picLocks noChangeAspect="1"/>
          </p:cNvPicPr>
          <p:nvPr userDrawn="1"/>
        </p:nvPicPr>
        <p:blipFill>
          <a:blip r:embed="rId3"/>
          <a:stretch>
            <a:fillRect/>
          </a:stretch>
        </p:blipFill>
        <p:spPr>
          <a:xfrm>
            <a:off x="-259509" y="-262179"/>
            <a:ext cx="4881237" cy="2368885"/>
          </a:xfrm>
          <a:prstGeom prst="rect">
            <a:avLst/>
          </a:prstGeom>
        </p:spPr>
      </p:pic>
      <p:sp>
        <p:nvSpPr>
          <p:cNvPr id="9" name="Text Placeholder 20">
            <a:extLst>
              <a:ext uri="{FF2B5EF4-FFF2-40B4-BE49-F238E27FC236}">
                <a16:creationId xmlns:a16="http://schemas.microsoft.com/office/drawing/2014/main" id="{5001F0C2-08D2-46D4-F67B-E5E3E8DC95A8}"/>
              </a:ext>
            </a:extLst>
          </p:cNvPr>
          <p:cNvSpPr>
            <a:spLocks noGrp="1"/>
          </p:cNvSpPr>
          <p:nvPr>
            <p:ph type="body" sz="quarter" idx="16" hasCustomPrompt="1"/>
          </p:nvPr>
        </p:nvSpPr>
        <p:spPr>
          <a:xfrm>
            <a:off x="519146" y="5068094"/>
            <a:ext cx="4658822" cy="1371895"/>
          </a:xfrm>
        </p:spPr>
        <p:txBody>
          <a:bodyPr/>
          <a:lstStyle>
            <a:lvl1pPr marL="0" indent="0">
              <a:lnSpc>
                <a:spcPct val="100000"/>
              </a:lnSpc>
              <a:buFontTx/>
              <a:buNone/>
              <a:defRPr sz="4500" b="1" i="0">
                <a:solidFill>
                  <a:schemeClr val="accent2"/>
                </a:solidFill>
                <a:latin typeface="Antonio" pitchFamily="2" charset="77"/>
              </a:defRPr>
            </a:lvl1pPr>
            <a:lvl2pPr marL="457177" indent="0">
              <a:buFontTx/>
              <a:buNone/>
              <a:defRPr/>
            </a:lvl2pPr>
            <a:lvl3pPr marL="914355" indent="0">
              <a:buFontTx/>
              <a:buNone/>
              <a:defRPr/>
            </a:lvl3pPr>
            <a:lvl4pPr marL="1371532" indent="0">
              <a:buFontTx/>
              <a:buNone/>
              <a:defRPr/>
            </a:lvl4pPr>
            <a:lvl5pPr marL="1828709" indent="0">
              <a:buFontTx/>
              <a:buNone/>
              <a:defRPr/>
            </a:lvl5pPr>
          </a:lstStyle>
          <a:p>
            <a:pPr lvl="0"/>
            <a:r>
              <a:rPr lang="en-GB" dirty="0"/>
              <a:t>PRESENTATION TITLE</a:t>
            </a:r>
            <a:br>
              <a:rPr lang="en-GB" dirty="0"/>
            </a:br>
            <a:r>
              <a:rPr lang="en-GB" dirty="0"/>
              <a:t>ON TWO LINES 90PT</a:t>
            </a:r>
          </a:p>
          <a:p>
            <a:pPr lvl="0"/>
            <a:endParaRPr lang="en-US" dirty="0"/>
          </a:p>
        </p:txBody>
      </p:sp>
      <p:sp>
        <p:nvSpPr>
          <p:cNvPr id="5" name="Date Placeholder 3">
            <a:extLst>
              <a:ext uri="{FF2B5EF4-FFF2-40B4-BE49-F238E27FC236}">
                <a16:creationId xmlns:a16="http://schemas.microsoft.com/office/drawing/2014/main" id="{97B35908-60C0-C6CE-451A-90C705EEBDF4}"/>
              </a:ext>
            </a:extLst>
          </p:cNvPr>
          <p:cNvSpPr>
            <a:spLocks noGrp="1"/>
          </p:cNvSpPr>
          <p:nvPr>
            <p:ph type="dt" sz="half" idx="10"/>
          </p:nvPr>
        </p:nvSpPr>
        <p:spPr>
          <a:xfrm>
            <a:off x="518823" y="4568732"/>
            <a:ext cx="2743200" cy="365125"/>
          </a:xfrm>
          <a:prstGeom prst="rect">
            <a:avLst/>
          </a:prstGeom>
        </p:spPr>
        <p:txBody>
          <a:bodyPr/>
          <a:lstStyle>
            <a:lvl1pPr>
              <a:defRPr sz="2400" b="1" i="0">
                <a:solidFill>
                  <a:schemeClr val="accent2"/>
                </a:solidFill>
                <a:latin typeface="Antonio" pitchFamily="2" charset="77"/>
              </a:defRPr>
            </a:lvl1pPr>
          </a:lstStyle>
          <a:p>
            <a:r>
              <a:rPr lang="en-IE" dirty="0"/>
              <a:t>00.00.00</a:t>
            </a:r>
          </a:p>
        </p:txBody>
      </p:sp>
    </p:spTree>
    <p:extLst>
      <p:ext uri="{BB962C8B-B14F-4D97-AF65-F5344CB8AC3E}">
        <p14:creationId xmlns:p14="http://schemas.microsoft.com/office/powerpoint/2010/main" val="1485392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3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dirty="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dirty="0"/>
              <a:t>Click to Edit </a:t>
            </a:r>
            <a:br>
              <a:rPr lang="en-US" dirty="0"/>
            </a:br>
            <a:r>
              <a:rPr lang="en-US" dirty="0"/>
              <a:t>Master Title Style </a:t>
            </a:r>
            <a:endParaRPr lang="en-IN" dirty="0"/>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bg1"/>
                </a:solidFill>
              </a:defRPr>
            </a:lvl1pPr>
          </a:lstStyle>
          <a:p>
            <a:r>
              <a:rPr lang="en-US" dirty="0"/>
              <a:t>Click icon to add picture</a:t>
            </a:r>
            <a:endParaRPr lang="en-IN"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IN" dirty="0"/>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IN" smtClean="0"/>
              <a:t>‹#›</a:t>
            </a:fld>
            <a:endParaRPr lang="en-IN" dirty="0"/>
          </a:p>
        </p:txBody>
      </p:sp>
    </p:spTree>
    <p:extLst>
      <p:ext uri="{BB962C8B-B14F-4D97-AF65-F5344CB8AC3E}">
        <p14:creationId xmlns:p14="http://schemas.microsoft.com/office/powerpoint/2010/main" val="3179698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457200" anchor="ctr">
            <a:noAutofit/>
          </a:bodyPr>
          <a:lstStyle>
            <a:lvl1pPr marL="0" indent="0" algn="r">
              <a:buNone/>
              <a:defRPr>
                <a:solidFill>
                  <a:schemeClr val="tx1"/>
                </a:solidFill>
              </a:defRPr>
            </a:lvl1pPr>
          </a:lstStyle>
          <a:p>
            <a:r>
              <a:rPr lang="en-US" dirty="0"/>
              <a:t>Click icon to add picture</a:t>
            </a:r>
            <a:endParaRPr lang="en-IN" dirty="0"/>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2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dirty="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dirty="0"/>
              <a:t>Click to Edit </a:t>
            </a:r>
            <a:br>
              <a:rPr lang="en-US" dirty="0"/>
            </a:br>
            <a:r>
              <a:rPr lang="en-US" dirty="0"/>
              <a:t>Master Title Style </a:t>
            </a:r>
            <a:endParaRPr lang="en-IN" dirty="0"/>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IN" dirty="0"/>
              <a:t>Add a footer</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IN" smtClean="0"/>
              <a:t>‹#›</a:t>
            </a:fld>
            <a:endParaRPr lang="en-IN" dirty="0"/>
          </a:p>
        </p:txBody>
      </p:sp>
      <p:sp>
        <p:nvSpPr>
          <p:cNvPr id="15" name="TextBox 14">
            <a:extLst>
              <a:ext uri="{FF2B5EF4-FFF2-40B4-BE49-F238E27FC236}">
                <a16:creationId xmlns:a16="http://schemas.microsoft.com/office/drawing/2014/main" id="{5E24A5A7-66A2-7F43-9A7A-5E13F74F8C0E}"/>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947839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a:t>Edit Master text styles</a:t>
            </a:r>
          </a:p>
          <a:p>
            <a:pPr lvl="1">
              <a:buClr>
                <a:schemeClr val="accent2"/>
              </a:buClr>
            </a:pPr>
            <a:r>
              <a:rPr lang="en-US"/>
              <a:t>Second level</a:t>
            </a:r>
          </a:p>
          <a:p>
            <a:pPr lvl="2">
              <a:buClr>
                <a:schemeClr val="accent2"/>
              </a:buClr>
            </a:pPr>
            <a:r>
              <a:rPr lang="en-US"/>
              <a:t>Third level</a:t>
            </a:r>
          </a:p>
          <a:p>
            <a:pPr lvl="3">
              <a:buClr>
                <a:schemeClr val="accent2"/>
              </a:buClr>
            </a:pPr>
            <a:r>
              <a:rPr lang="en-US"/>
              <a:t>Fourth level</a:t>
            </a:r>
          </a:p>
          <a:p>
            <a:pPr lvl="4">
              <a:buClr>
                <a:schemeClr val="accent2"/>
              </a:buClr>
            </a:pPr>
            <a:r>
              <a:rPr lang="en-US"/>
              <a:t>Fifth level</a:t>
            </a:r>
            <a:endParaRPr lang="en-IN" dirty="0"/>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a:t>Edit Master text styles</a:t>
            </a:r>
          </a:p>
          <a:p>
            <a:pPr lvl="1">
              <a:buClr>
                <a:schemeClr val="accent2"/>
              </a:buClr>
            </a:pPr>
            <a:r>
              <a:rPr lang="en-US"/>
              <a:t>Second level</a:t>
            </a:r>
          </a:p>
          <a:p>
            <a:pPr lvl="2">
              <a:buClr>
                <a:schemeClr val="accent2"/>
              </a:buClr>
            </a:pPr>
            <a:r>
              <a:rPr lang="en-US"/>
              <a:t>Third level</a:t>
            </a:r>
          </a:p>
          <a:p>
            <a:pPr lvl="3">
              <a:buClr>
                <a:schemeClr val="accent2"/>
              </a:buClr>
            </a:pPr>
            <a:r>
              <a:rPr lang="en-US"/>
              <a:t>Fourth level</a:t>
            </a:r>
          </a:p>
          <a:p>
            <a:pPr lvl="4">
              <a:buClr>
                <a:schemeClr val="accent2"/>
              </a:buClr>
            </a:pPr>
            <a:r>
              <a:rPr lang="en-US"/>
              <a:t>Fifth level</a:t>
            </a:r>
            <a:endParaRPr lang="en-IN" dirty="0"/>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dirty="0"/>
              <a:t>CLICK TO SUBTITLE STYLE</a:t>
            </a:r>
          </a:p>
        </p:txBody>
      </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IN"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dirty="0"/>
              <a:t>Click to Edit Master Title Style </a:t>
            </a:r>
            <a:endParaRPr lang="en-IN" dirty="0"/>
          </a:p>
        </p:txBody>
      </p:sp>
    </p:spTree>
    <p:extLst>
      <p:ext uri="{BB962C8B-B14F-4D97-AF65-F5344CB8AC3E}">
        <p14:creationId xmlns:p14="http://schemas.microsoft.com/office/powerpoint/2010/main" val="8432168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FB39FF5-7AF5-4963-9346-2640496A3302}"/>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TextBox 15">
            <a:extLst>
              <a:ext uri="{FF2B5EF4-FFF2-40B4-BE49-F238E27FC236}">
                <a16:creationId xmlns:a16="http://schemas.microsoft.com/office/drawing/2014/main" id="{A4F49194-9068-41AA-B460-962319BF96A4}"/>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dirty="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IN" dirty="0"/>
              <a:t>Add a footer</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dirty="0"/>
              <a:t>Click to Edit Master Title Style </a:t>
            </a:r>
            <a:endParaRPr lang="en-IN" dirty="0"/>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dirty="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bg1"/>
                </a:solidFill>
                <a:latin typeface="+mn-lt"/>
                <a:cs typeface="CiscoSans ExtraLight"/>
              </a:defRPr>
            </a:lvl1pPr>
          </a:lstStyle>
          <a:p>
            <a:pPr lvl="0"/>
            <a:r>
              <a:rPr lang="en-US" noProof="0" dirty="0"/>
              <a:t>Click icon to add chart</a:t>
            </a:r>
          </a:p>
        </p:txBody>
      </p:sp>
    </p:spTree>
    <p:extLst>
      <p:ext uri="{BB962C8B-B14F-4D97-AF65-F5344CB8AC3E}">
        <p14:creationId xmlns:p14="http://schemas.microsoft.com/office/powerpoint/2010/main" val="40462891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9EF72CE-34D2-4581-98D2-89218BC1B4E4}"/>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TextBox 15">
            <a:extLst>
              <a:ext uri="{FF2B5EF4-FFF2-40B4-BE49-F238E27FC236}">
                <a16:creationId xmlns:a16="http://schemas.microsoft.com/office/drawing/2014/main" id="{B84020D1-D35E-497E-97F1-84A6EA9D048E}"/>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dirty="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IN" dirty="0"/>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dirty="0"/>
              <a:t>Click to Edit Master Title Style </a:t>
            </a:r>
            <a:endParaRPr lang="en-IN" dirty="0"/>
          </a:p>
        </p:txBody>
      </p:sp>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bg1"/>
                </a:solidFill>
                <a:latin typeface="+mn-lt"/>
              </a:defRPr>
            </a:lvl1pPr>
          </a:lstStyle>
          <a:p>
            <a:pPr lvl="0"/>
            <a:r>
              <a:rPr lang="en-US" noProof="0" dirty="0"/>
              <a:t>Click icon to add table</a:t>
            </a:r>
            <a:endParaRPr lang="en-GB" noProof="0" dirty="0"/>
          </a:p>
        </p:txBody>
      </p:sp>
    </p:spTree>
    <p:extLst>
      <p:ext uri="{BB962C8B-B14F-4D97-AF65-F5344CB8AC3E}">
        <p14:creationId xmlns:p14="http://schemas.microsoft.com/office/powerpoint/2010/main" val="31430936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AFD81C-E6E5-4292-828B-BD147E6DEAB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ZA"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dirty="0"/>
              <a:t>Add Caption Here</a:t>
            </a:r>
            <a:endParaRPr lang="en-IN" dirty="0"/>
          </a:p>
        </p:txBody>
      </p:sp>
    </p:spTree>
    <p:extLst>
      <p:ext uri="{BB962C8B-B14F-4D97-AF65-F5344CB8AC3E}">
        <p14:creationId xmlns:p14="http://schemas.microsoft.com/office/powerpoint/2010/main" val="697325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0A6720D-B182-4290-BD91-1D1E4D930603}"/>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ZA" dirty="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oAutofit/>
          </a:bodyPr>
          <a:lstStyle>
            <a:lvl1pPr marL="0" indent="0">
              <a:buNone/>
              <a:defRPr>
                <a:solidFill>
                  <a:schemeClr val="bg1"/>
                </a:solidFill>
              </a:defRPr>
            </a:lvl1pPr>
          </a:lstStyle>
          <a:p>
            <a:r>
              <a:rPr lang="en-US" dirty="0"/>
              <a:t>Click icon to add picture</a:t>
            </a:r>
            <a:endParaRPr lang="en-IN" dirty="0"/>
          </a:p>
        </p:txBody>
      </p: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Tree>
    <p:extLst>
      <p:ext uri="{BB962C8B-B14F-4D97-AF65-F5344CB8AC3E}">
        <p14:creationId xmlns:p14="http://schemas.microsoft.com/office/powerpoint/2010/main" val="14528666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94C"/>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IN" dirty="0"/>
              <a:t>Add a footer</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IN" smtClean="0"/>
              <a:pPr/>
              <a:t>‹#›</a:t>
            </a:fld>
            <a:endParaRPr lang="en-IN"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a:t>Click to edit Master title style</a:t>
            </a:r>
            <a:endParaRPr lang="en-US" dirty="0"/>
          </a:p>
        </p:txBody>
      </p:sp>
    </p:spTree>
    <p:extLst>
      <p:ext uri="{BB962C8B-B14F-4D97-AF65-F5344CB8AC3E}">
        <p14:creationId xmlns:p14="http://schemas.microsoft.com/office/powerpoint/2010/main" val="115449472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Lst>
  <mc:AlternateContent xmlns:mc="http://schemas.openxmlformats.org/markup-compatibility/2006" xmlns:p14="http://schemas.microsoft.com/office/powerpoint/2010/main">
    <mc:Choice Requires="p14">
      <p:transition p14:dur="10"/>
    </mc:Choice>
    <mc:Fallback xmlns="">
      <p:transition/>
    </mc:Fallback>
  </mc:AlternateConten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2C48DC-C461-56F3-BF81-0E0E4B541431}"/>
              </a:ext>
            </a:extLst>
          </p:cNvPr>
          <p:cNvSpPr>
            <a:spLocks noGrp="1"/>
          </p:cNvSpPr>
          <p:nvPr>
            <p:ph type="title"/>
          </p:nvPr>
        </p:nvSpPr>
        <p:spPr>
          <a:xfrm>
            <a:off x="590281" y="552373"/>
            <a:ext cx="10515599" cy="732044"/>
          </a:xfrm>
          <a:prstGeom prst="rect">
            <a:avLst/>
          </a:prstGeom>
        </p:spPr>
        <p:txBody>
          <a:bodyPr vert="horz" lIns="91440" tIns="45720" rIns="91440" bIns="45720" rtlCol="0" anchor="t">
            <a:noAutofit/>
          </a:bodyPr>
          <a:lstStyle/>
          <a:p>
            <a:r>
              <a:rPr lang="en-GB" dirty="0"/>
              <a:t>Click to edit Master title style</a:t>
            </a:r>
            <a:endParaRPr lang="en-IE" dirty="0"/>
          </a:p>
        </p:txBody>
      </p:sp>
      <p:sp>
        <p:nvSpPr>
          <p:cNvPr id="3" name="Text Placeholder 2">
            <a:extLst>
              <a:ext uri="{FF2B5EF4-FFF2-40B4-BE49-F238E27FC236}">
                <a16:creationId xmlns:a16="http://schemas.microsoft.com/office/drawing/2014/main" id="{B7E98842-E4D8-6B99-F757-EE5A3910596B}"/>
              </a:ext>
            </a:extLst>
          </p:cNvPr>
          <p:cNvSpPr>
            <a:spLocks noGrp="1"/>
          </p:cNvSpPr>
          <p:nvPr>
            <p:ph type="body" idx="1"/>
          </p:nvPr>
        </p:nvSpPr>
        <p:spPr>
          <a:xfrm>
            <a:off x="590280" y="1809000"/>
            <a:ext cx="10515600" cy="3240000"/>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5" name="Footer Placeholder 4">
            <a:extLst>
              <a:ext uri="{FF2B5EF4-FFF2-40B4-BE49-F238E27FC236}">
                <a16:creationId xmlns:a16="http://schemas.microsoft.com/office/drawing/2014/main" id="{42AF79E7-8D9A-A5B5-57FC-6F28CCB9313C}"/>
              </a:ext>
            </a:extLst>
          </p:cNvPr>
          <p:cNvSpPr>
            <a:spLocks noGrp="1"/>
          </p:cNvSpPr>
          <p:nvPr>
            <p:ph type="ftr" sz="quarter" idx="3"/>
          </p:nvPr>
        </p:nvSpPr>
        <p:spPr>
          <a:xfrm>
            <a:off x="6096000" y="6352258"/>
            <a:ext cx="5308074" cy="365125"/>
          </a:xfrm>
          <a:prstGeom prst="rect">
            <a:avLst/>
          </a:prstGeom>
        </p:spPr>
        <p:txBody>
          <a:bodyPr vert="horz" lIns="91440" tIns="45720" rIns="91440" bIns="45720" rtlCol="0" anchor="ctr">
            <a:noAutofit/>
          </a:bodyPr>
          <a:lstStyle>
            <a:lvl1pPr algn="r">
              <a:defRPr sz="1000" b="1" i="0">
                <a:solidFill>
                  <a:schemeClr val="tx2"/>
                </a:solidFill>
                <a:latin typeface="Archivo" pitchFamily="2" charset="77"/>
                <a:cs typeface="Archivo" pitchFamily="2" charset="77"/>
              </a:defRPr>
            </a:lvl1pPr>
          </a:lstStyle>
          <a:p>
            <a:r>
              <a:rPr lang="en-IE" dirty="0"/>
              <a:t>Presentation Title Goes Here Lorem Ipsum</a:t>
            </a:r>
          </a:p>
        </p:txBody>
      </p:sp>
      <p:sp>
        <p:nvSpPr>
          <p:cNvPr id="6" name="Slide Number Placeholder 5">
            <a:extLst>
              <a:ext uri="{FF2B5EF4-FFF2-40B4-BE49-F238E27FC236}">
                <a16:creationId xmlns:a16="http://schemas.microsoft.com/office/drawing/2014/main" id="{F86888DE-C272-7D15-A19D-A8926E7646BE}"/>
              </a:ext>
            </a:extLst>
          </p:cNvPr>
          <p:cNvSpPr>
            <a:spLocks noGrp="1"/>
          </p:cNvSpPr>
          <p:nvPr>
            <p:ph type="sldNum" sz="quarter" idx="4"/>
          </p:nvPr>
        </p:nvSpPr>
        <p:spPr>
          <a:xfrm>
            <a:off x="11610756" y="6344094"/>
            <a:ext cx="581244" cy="365125"/>
          </a:xfrm>
          <a:prstGeom prst="rect">
            <a:avLst/>
          </a:prstGeom>
        </p:spPr>
        <p:txBody>
          <a:bodyPr vert="horz" lIns="91440" tIns="45720" rIns="91440" bIns="45720" rtlCol="0" anchor="ctr">
            <a:noAutofit/>
          </a:bodyPr>
          <a:lstStyle>
            <a:lvl1pPr algn="l">
              <a:defRPr sz="1100" b="1" i="0">
                <a:solidFill>
                  <a:schemeClr val="tx2"/>
                </a:solidFill>
                <a:latin typeface="Antonio" pitchFamily="2" charset="77"/>
                <a:cs typeface="Archivo" pitchFamily="2" charset="77"/>
              </a:defRPr>
            </a:lvl1pPr>
          </a:lstStyle>
          <a:p>
            <a:fld id="{2CEBD8C0-39BE-7843-8827-ADED4A8488C3}" type="slidenum">
              <a:rPr lang="en-IE" smtClean="0"/>
              <a:pPr/>
              <a:t>‹#›</a:t>
            </a:fld>
            <a:endParaRPr lang="en-IE" dirty="0"/>
          </a:p>
        </p:txBody>
      </p:sp>
    </p:spTree>
    <p:extLst>
      <p:ext uri="{BB962C8B-B14F-4D97-AF65-F5344CB8AC3E}">
        <p14:creationId xmlns:p14="http://schemas.microsoft.com/office/powerpoint/2010/main" val="1827512404"/>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76" r:id="rId3"/>
    <p:sldLayoutId id="2147483680" r:id="rId4"/>
    <p:sldLayoutId id="2147483675" r:id="rId5"/>
    <p:sldLayoutId id="2147483651" r:id="rId6"/>
    <p:sldLayoutId id="2147483670" r:id="rId7"/>
  </p:sldLayoutIdLst>
  <p:hf hdr="0" ftr="0" dt="0"/>
  <p:txStyles>
    <p:titleStyle>
      <a:lvl1pPr algn="l" defTabSz="1828709" rtl="0" eaLnBrk="1" latinLnBrk="0" hangingPunct="1">
        <a:lnSpc>
          <a:spcPct val="90000"/>
        </a:lnSpc>
        <a:spcBef>
          <a:spcPct val="0"/>
        </a:spcBef>
        <a:buNone/>
        <a:defRPr sz="5000" b="0" i="0" kern="1200">
          <a:solidFill>
            <a:schemeClr val="tx2"/>
          </a:solidFill>
          <a:latin typeface="Archivo" pitchFamily="2" charset="77"/>
          <a:ea typeface="+mj-ea"/>
          <a:cs typeface="Archivo" pitchFamily="2" charset="77"/>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1pPr>
      <a:lvl2pPr marL="1371531"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2pPr>
      <a:lvl3pPr marL="2285886"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3pPr>
      <a:lvl4pPr marL="3200240"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4pPr>
      <a:lvl5pPr marL="4114594"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hyperlink" Target="http://www.cif.ie/careersinconstruction" TargetMode="External"/><Relationship Id="rId2" Type="http://schemas.openxmlformats.org/officeDocument/2006/relationships/hyperlink" Target="http://www.apprenticeship.ie/" TargetMode="Externa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EF435D7-5272-74F4-DF22-021206A5BC1E}"/>
              </a:ext>
            </a:extLst>
          </p:cNvPr>
          <p:cNvSpPr>
            <a:spLocks noGrp="1"/>
          </p:cNvSpPr>
          <p:nvPr>
            <p:ph type="body" sz="quarter" idx="16"/>
          </p:nvPr>
        </p:nvSpPr>
        <p:spPr>
          <a:xfrm>
            <a:off x="457200" y="4267200"/>
            <a:ext cx="8319691" cy="1371895"/>
          </a:xfrm>
        </p:spPr>
        <p:txBody>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a:lstStyle>
          <a:p>
            <a:r>
              <a:rPr lang="en-US" sz="6000" dirty="0">
                <a:solidFill>
                  <a:schemeClr val="accent2"/>
                </a:solidFill>
                <a:latin typeface="Antonio" pitchFamily="2" charset="77"/>
                <a:cs typeface="Archivo" pitchFamily="2" charset="77"/>
              </a:rPr>
              <a:t>Careers in Construction </a:t>
            </a:r>
            <a:br>
              <a:rPr lang="en-US" dirty="0"/>
            </a:br>
            <a:endParaRPr lang="en-US" dirty="0"/>
          </a:p>
        </p:txBody>
      </p:sp>
    </p:spTree>
    <p:extLst>
      <p:ext uri="{BB962C8B-B14F-4D97-AF65-F5344CB8AC3E}">
        <p14:creationId xmlns:p14="http://schemas.microsoft.com/office/powerpoint/2010/main" val="3455335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AFD64-E7F4-1B16-D085-9655C837D6F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06AFFD-89E7-5289-2C29-1F8305EFC367}"/>
              </a:ext>
            </a:extLst>
          </p:cNvPr>
          <p:cNvSpPr>
            <a:spLocks noGrp="1"/>
          </p:cNvSpPr>
          <p:nvPr>
            <p:ph type="sldNum" sz="quarter" idx="21"/>
          </p:nvPr>
        </p:nvSpPr>
        <p:spPr>
          <a:xfrm>
            <a:off x="11610397" y="6344094"/>
            <a:ext cx="581207" cy="365125"/>
          </a:xfrm>
        </p:spPr>
        <p:txBody>
          <a:bodyPr/>
          <a:lstStyle>
            <a:defPPr>
              <a:defRPr lang="en-US"/>
            </a:defPPr>
            <a:lvl1pPr marL="0" algn="l" defTabSz="457178" rtl="0" eaLnBrk="1" latinLnBrk="0" hangingPunct="1">
              <a:defRPr sz="900" kern="1200">
                <a:solidFill>
                  <a:schemeClr val="tx1"/>
                </a:solidFill>
                <a:latin typeface="+mn-lt"/>
                <a:ea typeface="+mn-ea"/>
                <a:cs typeface="+mn-cs"/>
              </a:defRPr>
            </a:lvl1pPr>
            <a:lvl2pPr marL="228589" algn="l" defTabSz="457178" rtl="0" eaLnBrk="1" latinLnBrk="0" hangingPunct="1">
              <a:defRPr sz="900" kern="1200">
                <a:solidFill>
                  <a:schemeClr val="tx1"/>
                </a:solidFill>
                <a:latin typeface="+mn-lt"/>
                <a:ea typeface="+mn-ea"/>
                <a:cs typeface="+mn-cs"/>
              </a:defRPr>
            </a:lvl2pPr>
            <a:lvl3pPr marL="457178" algn="l" defTabSz="457178" rtl="0" eaLnBrk="1" latinLnBrk="0" hangingPunct="1">
              <a:defRPr sz="900" kern="1200">
                <a:solidFill>
                  <a:schemeClr val="tx1"/>
                </a:solidFill>
                <a:latin typeface="+mn-lt"/>
                <a:ea typeface="+mn-ea"/>
                <a:cs typeface="+mn-cs"/>
              </a:defRPr>
            </a:lvl3pPr>
            <a:lvl4pPr marL="685766" algn="l" defTabSz="457178" rtl="0" eaLnBrk="1" latinLnBrk="0" hangingPunct="1">
              <a:defRPr sz="900" kern="1200">
                <a:solidFill>
                  <a:schemeClr val="tx1"/>
                </a:solidFill>
                <a:latin typeface="+mn-lt"/>
                <a:ea typeface="+mn-ea"/>
                <a:cs typeface="+mn-cs"/>
              </a:defRPr>
            </a:lvl4pPr>
            <a:lvl5pPr marL="914355" algn="l" defTabSz="457178" rtl="0" eaLnBrk="1" latinLnBrk="0" hangingPunct="1">
              <a:defRPr sz="900" kern="1200">
                <a:solidFill>
                  <a:schemeClr val="tx1"/>
                </a:solidFill>
                <a:latin typeface="+mn-lt"/>
                <a:ea typeface="+mn-ea"/>
                <a:cs typeface="+mn-cs"/>
              </a:defRPr>
            </a:lvl5pPr>
            <a:lvl6pPr marL="1142943" algn="l" defTabSz="457178" rtl="0" eaLnBrk="1" latinLnBrk="0" hangingPunct="1">
              <a:defRPr sz="900" kern="1200">
                <a:solidFill>
                  <a:schemeClr val="tx1"/>
                </a:solidFill>
                <a:latin typeface="+mn-lt"/>
                <a:ea typeface="+mn-ea"/>
                <a:cs typeface="+mn-cs"/>
              </a:defRPr>
            </a:lvl6pPr>
            <a:lvl7pPr marL="1371532" algn="l" defTabSz="457178" rtl="0" eaLnBrk="1" latinLnBrk="0" hangingPunct="1">
              <a:defRPr sz="900" kern="1200">
                <a:solidFill>
                  <a:schemeClr val="tx1"/>
                </a:solidFill>
                <a:latin typeface="+mn-lt"/>
                <a:ea typeface="+mn-ea"/>
                <a:cs typeface="+mn-cs"/>
              </a:defRPr>
            </a:lvl7pPr>
            <a:lvl8pPr marL="1600120" algn="l" defTabSz="457178" rtl="0" eaLnBrk="1" latinLnBrk="0" hangingPunct="1">
              <a:defRPr sz="900" kern="1200">
                <a:solidFill>
                  <a:schemeClr val="tx1"/>
                </a:solidFill>
                <a:latin typeface="+mn-lt"/>
                <a:ea typeface="+mn-ea"/>
                <a:cs typeface="+mn-cs"/>
              </a:defRPr>
            </a:lvl8pPr>
            <a:lvl9pPr marL="1828709" algn="l" defTabSz="457178" rtl="0" eaLnBrk="1" latinLnBrk="0" hangingPunct="1">
              <a:defRPr sz="900" kern="1200">
                <a:solidFill>
                  <a:schemeClr val="tx1"/>
                </a:solidFill>
                <a:latin typeface="+mn-lt"/>
                <a:ea typeface="+mn-ea"/>
                <a:cs typeface="+mn-cs"/>
              </a:defRPr>
            </a:lvl9pPr>
          </a:lstStyle>
          <a:p>
            <a:fld id="{2CEBD8C0-39BE-7843-8827-ADED4A8488C3}" type="slidenum">
              <a:rPr lang="en-IE" smtClean="0"/>
              <a:pPr/>
              <a:t>10</a:t>
            </a:fld>
            <a:endParaRPr lang="en-IE" dirty="0"/>
          </a:p>
        </p:txBody>
      </p:sp>
      <p:sp>
        <p:nvSpPr>
          <p:cNvPr id="4" name="Text Placeholder 3">
            <a:extLst>
              <a:ext uri="{FF2B5EF4-FFF2-40B4-BE49-F238E27FC236}">
                <a16:creationId xmlns:a16="http://schemas.microsoft.com/office/drawing/2014/main" id="{B7940415-964C-36E4-78B6-B2660BA60990}"/>
              </a:ext>
            </a:extLst>
          </p:cNvPr>
          <p:cNvSpPr>
            <a:spLocks noGrp="1"/>
          </p:cNvSpPr>
          <p:nvPr>
            <p:ph type="body" sz="quarter" idx="16"/>
          </p:nvPr>
        </p:nvSpPr>
        <p:spPr>
          <a:xfrm>
            <a:off x="533400" y="533400"/>
            <a:ext cx="8534400" cy="471281"/>
          </a:xfrm>
        </p:spPr>
        <p:txBody>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a:lstStyle>
          <a:p>
            <a:r>
              <a:rPr lang="en-IE" altLang="en-US" sz="3200" dirty="0"/>
              <a:t>Types of Construction Apprenticeships</a:t>
            </a:r>
            <a:endParaRPr lang="en-US" sz="3200" dirty="0"/>
          </a:p>
        </p:txBody>
      </p:sp>
      <p:sp>
        <p:nvSpPr>
          <p:cNvPr id="12" name="TextBox 11">
            <a:extLst>
              <a:ext uri="{FF2B5EF4-FFF2-40B4-BE49-F238E27FC236}">
                <a16:creationId xmlns:a16="http://schemas.microsoft.com/office/drawing/2014/main" id="{88E207CB-0E95-287A-A023-357744639105}"/>
              </a:ext>
            </a:extLst>
          </p:cNvPr>
          <p:cNvSpPr txBox="1"/>
          <p:nvPr/>
        </p:nvSpPr>
        <p:spPr>
          <a:xfrm>
            <a:off x="1219200" y="1752600"/>
            <a:ext cx="4876800" cy="5002395"/>
          </a:xfrm>
          <a:prstGeom prst="rect">
            <a:avLst/>
          </a:prstGeom>
          <a:noFill/>
        </p:spPr>
        <p:txBody>
          <a:bodyPr wrap="square">
            <a:spAutoFit/>
          </a:bodyPr>
          <a:lstStyle/>
          <a:p>
            <a:pPr marL="457200" indent="-457200" eaLnBrk="1" hangingPunct="1">
              <a:buFont typeface="Wingdings" panose="05000000000000000000" pitchFamily="2" charset="2"/>
              <a:buChar char="§"/>
            </a:pPr>
            <a:r>
              <a:rPr lang="en-IE" altLang="en-US" sz="2800" dirty="0">
                <a:latin typeface="Calibri" panose="020F0502020204030204" pitchFamily="34" charset="0"/>
                <a:cs typeface="Calibri" panose="020F0502020204030204" pitchFamily="34" charset="0"/>
              </a:rPr>
              <a:t>Brick &amp; </a:t>
            </a:r>
            <a:r>
              <a:rPr lang="en-IE" altLang="en-US" sz="2800" dirty="0" err="1">
                <a:latin typeface="Calibri" panose="020F0502020204030204" pitchFamily="34" charset="0"/>
                <a:cs typeface="Calibri" panose="020F0502020204030204" pitchFamily="34" charset="0"/>
              </a:rPr>
              <a:t>Stonelaying</a:t>
            </a:r>
            <a:endParaRPr lang="en-IE" altLang="en-US" sz="2800" dirty="0">
              <a:latin typeface="Calibri" panose="020F0502020204030204" pitchFamily="34" charset="0"/>
              <a:cs typeface="Calibri" panose="020F0502020204030204" pitchFamily="34" charset="0"/>
            </a:endParaRPr>
          </a:p>
          <a:p>
            <a:pPr marL="457200" indent="-457200" eaLnBrk="1" hangingPunct="1">
              <a:buFont typeface="Wingdings" panose="05000000000000000000" pitchFamily="2" charset="2"/>
              <a:buChar char="§"/>
            </a:pPr>
            <a:r>
              <a:rPr lang="en-IE" altLang="en-US" sz="2800" dirty="0">
                <a:latin typeface="Calibri" panose="020F0502020204030204" pitchFamily="34" charset="0"/>
                <a:cs typeface="Calibri" panose="020F0502020204030204" pitchFamily="34" charset="0"/>
              </a:rPr>
              <a:t>Carpentry and Joinery</a:t>
            </a:r>
          </a:p>
          <a:p>
            <a:pPr marL="457200" indent="-457200" eaLnBrk="1" hangingPunct="1">
              <a:buFont typeface="Wingdings" panose="05000000000000000000" pitchFamily="2" charset="2"/>
              <a:buChar char="§"/>
            </a:pPr>
            <a:r>
              <a:rPr lang="en-IE" altLang="en-US" sz="2800" dirty="0">
                <a:latin typeface="Calibri" panose="020F0502020204030204" pitchFamily="34" charset="0"/>
                <a:cs typeface="Calibri" panose="020F0502020204030204" pitchFamily="34" charset="0"/>
              </a:rPr>
              <a:t>Electrical</a:t>
            </a:r>
          </a:p>
          <a:p>
            <a:pPr marL="457200" indent="-457200" eaLnBrk="1" hangingPunct="1">
              <a:buFont typeface="Wingdings" panose="05000000000000000000" pitchFamily="2" charset="2"/>
              <a:buChar char="§"/>
            </a:pPr>
            <a:r>
              <a:rPr lang="en-IE" altLang="en-US" sz="2800" dirty="0">
                <a:latin typeface="Calibri" panose="020F0502020204030204" pitchFamily="34" charset="0"/>
                <a:cs typeface="Calibri" panose="020F0502020204030204" pitchFamily="34" charset="0"/>
              </a:rPr>
              <a:t>Plumbing</a:t>
            </a:r>
          </a:p>
          <a:p>
            <a:pPr marL="457200" indent="-457200" eaLnBrk="1" hangingPunct="1">
              <a:buFont typeface="Wingdings" panose="05000000000000000000" pitchFamily="2" charset="2"/>
              <a:buChar char="§"/>
            </a:pPr>
            <a:r>
              <a:rPr lang="en-IE" altLang="en-US" sz="2800" dirty="0">
                <a:latin typeface="Calibri" panose="020F0502020204030204" pitchFamily="34" charset="0"/>
                <a:cs typeface="Calibri" panose="020F0502020204030204" pitchFamily="34" charset="0"/>
              </a:rPr>
              <a:t>Floor and Wall Tiling</a:t>
            </a:r>
          </a:p>
          <a:p>
            <a:pPr marL="457200" indent="-457200" eaLnBrk="1" hangingPunct="1">
              <a:buFont typeface="Wingdings" panose="05000000000000000000" pitchFamily="2" charset="2"/>
              <a:buChar char="§"/>
            </a:pPr>
            <a:r>
              <a:rPr lang="en-IE" altLang="en-US" sz="2800" dirty="0">
                <a:latin typeface="Calibri" panose="020F0502020204030204" pitchFamily="34" charset="0"/>
                <a:cs typeface="Calibri" panose="020F0502020204030204" pitchFamily="34" charset="0"/>
              </a:rPr>
              <a:t>Painting &amp; Decorating</a:t>
            </a:r>
          </a:p>
          <a:p>
            <a:pPr marL="457200" indent="-457200" eaLnBrk="1" hangingPunct="1">
              <a:buFont typeface="Wingdings" panose="05000000000000000000" pitchFamily="2" charset="2"/>
              <a:buChar char="§"/>
            </a:pPr>
            <a:r>
              <a:rPr lang="en-IE" altLang="en-US" sz="2800" dirty="0">
                <a:latin typeface="Calibri" panose="020F0502020204030204" pitchFamily="34" charset="0"/>
                <a:cs typeface="Calibri" panose="020F0502020204030204" pitchFamily="34" charset="0"/>
              </a:rPr>
              <a:t>Plastering</a:t>
            </a:r>
          </a:p>
          <a:p>
            <a:pPr marL="457200" indent="-457200" eaLnBrk="1" hangingPunct="1">
              <a:buFont typeface="Wingdings" panose="05000000000000000000" pitchFamily="2" charset="2"/>
              <a:buChar char="§"/>
            </a:pPr>
            <a:r>
              <a:rPr lang="en-IE" altLang="en-US" sz="2800" dirty="0">
                <a:latin typeface="Calibri" panose="020F0502020204030204" pitchFamily="34" charset="0"/>
                <a:cs typeface="Calibri" panose="020F0502020204030204" pitchFamily="34" charset="0"/>
              </a:rPr>
              <a:t>Stonecutting &amp; Stonemasonry</a:t>
            </a:r>
            <a:endParaRPr lang="en-IE" altLang="en-US" sz="2800" dirty="0"/>
          </a:p>
          <a:p>
            <a:pPr>
              <a:lnSpc>
                <a:spcPct val="90000"/>
              </a:lnSpc>
              <a:spcBef>
                <a:spcPts val="1000"/>
              </a:spcBef>
            </a:pPr>
            <a:endParaRPr lang="en-IE" altLang="en-US" sz="2800" dirty="0"/>
          </a:p>
          <a:p>
            <a:pPr>
              <a:lnSpc>
                <a:spcPct val="90000"/>
              </a:lnSpc>
              <a:spcBef>
                <a:spcPts val="1000"/>
              </a:spcBef>
            </a:pPr>
            <a:endParaRPr lang="en-IE" altLang="en-US" sz="2800" dirty="0"/>
          </a:p>
        </p:txBody>
      </p:sp>
      <p:sp>
        <p:nvSpPr>
          <p:cNvPr id="5" name="TextBox 4">
            <a:extLst>
              <a:ext uri="{FF2B5EF4-FFF2-40B4-BE49-F238E27FC236}">
                <a16:creationId xmlns:a16="http://schemas.microsoft.com/office/drawing/2014/main" id="{5235275C-BEF3-4EB5-DFB9-4947E8FB4C7F}"/>
              </a:ext>
            </a:extLst>
          </p:cNvPr>
          <p:cNvSpPr txBox="1"/>
          <p:nvPr/>
        </p:nvSpPr>
        <p:spPr>
          <a:xfrm>
            <a:off x="5777867" y="1752600"/>
            <a:ext cx="6097656" cy="3970318"/>
          </a:xfrm>
          <a:prstGeom prst="rect">
            <a:avLst/>
          </a:prstGeom>
          <a:noFill/>
        </p:spPr>
        <p:txBody>
          <a:bodyPr wrap="square">
            <a:spAutoFit/>
          </a:bodyPr>
          <a:lstStyle/>
          <a:p>
            <a:pPr marL="457200" indent="-457200">
              <a:buFont typeface="Wingdings" panose="05000000000000000000" pitchFamily="2" charset="2"/>
              <a:buChar char="§"/>
            </a:pPr>
            <a:r>
              <a:rPr lang="en-IE" altLang="en-US" sz="2800" dirty="0">
                <a:latin typeface="Calibri" panose="020F0502020204030204" pitchFamily="34" charset="0"/>
                <a:cs typeface="Calibri" panose="020F0502020204030204" pitchFamily="34" charset="0"/>
              </a:rPr>
              <a:t>Civil Engineering</a:t>
            </a:r>
          </a:p>
          <a:p>
            <a:pPr marL="457200" indent="-457200">
              <a:buFont typeface="Wingdings" panose="05000000000000000000" pitchFamily="2" charset="2"/>
              <a:buChar char="§"/>
            </a:pPr>
            <a:r>
              <a:rPr lang="en-IE" altLang="en-US" sz="2800" dirty="0">
                <a:latin typeface="Calibri" panose="020F0502020204030204" pitchFamily="34" charset="0"/>
                <a:cs typeface="Calibri" panose="020F0502020204030204" pitchFamily="34" charset="0"/>
              </a:rPr>
              <a:t>Wood Manufacturing and Finishing</a:t>
            </a:r>
          </a:p>
          <a:p>
            <a:pPr marL="457200" indent="-457200">
              <a:buFont typeface="Wingdings" panose="05000000000000000000" pitchFamily="2" charset="2"/>
              <a:buChar char="§"/>
            </a:pPr>
            <a:r>
              <a:rPr lang="en-IE" altLang="en-US" sz="2800" dirty="0">
                <a:latin typeface="Calibri" panose="020F0502020204030204" pitchFamily="34" charset="0"/>
                <a:cs typeface="Calibri" panose="020F0502020204030204" pitchFamily="34" charset="0"/>
              </a:rPr>
              <a:t>Pipe Fitting</a:t>
            </a:r>
          </a:p>
          <a:p>
            <a:pPr marL="457200" indent="-457200">
              <a:buFont typeface="Wingdings" panose="05000000000000000000" pitchFamily="2" charset="2"/>
              <a:buChar char="§"/>
            </a:pPr>
            <a:r>
              <a:rPr lang="en-IE" altLang="en-US" sz="2800" dirty="0">
                <a:latin typeface="Calibri" panose="020F0502020204030204" pitchFamily="34" charset="0"/>
                <a:cs typeface="Calibri" panose="020F0502020204030204" pitchFamily="34" charset="0"/>
              </a:rPr>
              <a:t>Electrical Instrumentation</a:t>
            </a:r>
          </a:p>
          <a:p>
            <a:pPr marL="457200" indent="-457200">
              <a:buFont typeface="Wingdings" panose="05000000000000000000" pitchFamily="2" charset="2"/>
              <a:buChar char="§"/>
            </a:pPr>
            <a:r>
              <a:rPr lang="en-IE" altLang="en-US" sz="2800" dirty="0">
                <a:latin typeface="Calibri" panose="020F0502020204030204" pitchFamily="34" charset="0"/>
                <a:cs typeface="Calibri" panose="020F0502020204030204" pitchFamily="34" charset="0"/>
              </a:rPr>
              <a:t>Industrial Instrumentation</a:t>
            </a:r>
          </a:p>
          <a:p>
            <a:pPr marL="457200" indent="-457200">
              <a:buFont typeface="Wingdings" panose="05000000000000000000" pitchFamily="2" charset="2"/>
              <a:buChar char="§"/>
            </a:pPr>
            <a:r>
              <a:rPr lang="en-IE" altLang="en-US" sz="2800" dirty="0">
                <a:latin typeface="Calibri" panose="020F0502020204030204" pitchFamily="34" charset="0"/>
                <a:cs typeface="Calibri" panose="020F0502020204030204" pitchFamily="34" charset="0"/>
              </a:rPr>
              <a:t>Industrial Insulation</a:t>
            </a:r>
          </a:p>
          <a:p>
            <a:pPr marL="457200" indent="-457200">
              <a:buFont typeface="Wingdings" panose="05000000000000000000" pitchFamily="2" charset="2"/>
              <a:buChar char="§"/>
            </a:pPr>
            <a:r>
              <a:rPr lang="en-IE" altLang="en-US" sz="2800" dirty="0">
                <a:latin typeface="Calibri" panose="020F0502020204030204" pitchFamily="34" charset="0"/>
                <a:cs typeface="Calibri" panose="020F0502020204030204" pitchFamily="34" charset="0"/>
              </a:rPr>
              <a:t>Metal Fabrication</a:t>
            </a:r>
          </a:p>
          <a:p>
            <a:pPr marL="457200" indent="-457200">
              <a:buFont typeface="Wingdings" panose="05000000000000000000" pitchFamily="2" charset="2"/>
              <a:buChar char="§"/>
            </a:pPr>
            <a:r>
              <a:rPr lang="en-IE" altLang="en-US" sz="2800" dirty="0">
                <a:latin typeface="Calibri" panose="020F0502020204030204" pitchFamily="34" charset="0"/>
                <a:cs typeface="Calibri" panose="020F0502020204030204" pitchFamily="34" charset="0"/>
              </a:rPr>
              <a:t>Sheet Metal Working</a:t>
            </a:r>
          </a:p>
          <a:p>
            <a:pPr marL="457200" indent="-457200">
              <a:buFont typeface="Wingdings" panose="05000000000000000000" pitchFamily="2" charset="2"/>
              <a:buChar char="§"/>
            </a:pPr>
            <a:r>
              <a:rPr lang="en-IE" altLang="en-US" sz="2800" dirty="0">
                <a:latin typeface="Calibri" panose="020F0502020204030204" pitchFamily="34" charset="0"/>
                <a:cs typeface="Calibri" panose="020F0502020204030204" pitchFamily="34" charset="0"/>
              </a:rPr>
              <a:t>Construction Plant Fitting</a:t>
            </a:r>
            <a:endParaRPr lang="en-IE"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0956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2A1A3-A6B9-DBB7-8D26-33A3A5DC3C7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D50A-25EC-EFFE-F6C2-961C8E573F7B}"/>
              </a:ext>
            </a:extLst>
          </p:cNvPr>
          <p:cNvSpPr>
            <a:spLocks noGrp="1"/>
          </p:cNvSpPr>
          <p:nvPr>
            <p:ph type="sldNum" sz="quarter" idx="21"/>
          </p:nvPr>
        </p:nvSpPr>
        <p:spPr>
          <a:xfrm>
            <a:off x="11610397" y="6344094"/>
            <a:ext cx="581207" cy="365125"/>
          </a:xfrm>
        </p:spPr>
        <p:txBody>
          <a:bodyPr/>
          <a:lstStyle>
            <a:defPPr>
              <a:defRPr lang="en-US"/>
            </a:defPPr>
            <a:lvl1pPr marL="0" algn="l" defTabSz="457178" rtl="0" eaLnBrk="1" latinLnBrk="0" hangingPunct="1">
              <a:defRPr sz="900" kern="1200">
                <a:solidFill>
                  <a:schemeClr val="tx1"/>
                </a:solidFill>
                <a:latin typeface="+mn-lt"/>
                <a:ea typeface="+mn-ea"/>
                <a:cs typeface="+mn-cs"/>
              </a:defRPr>
            </a:lvl1pPr>
            <a:lvl2pPr marL="228589" algn="l" defTabSz="457178" rtl="0" eaLnBrk="1" latinLnBrk="0" hangingPunct="1">
              <a:defRPr sz="900" kern="1200">
                <a:solidFill>
                  <a:schemeClr val="tx1"/>
                </a:solidFill>
                <a:latin typeface="+mn-lt"/>
                <a:ea typeface="+mn-ea"/>
                <a:cs typeface="+mn-cs"/>
              </a:defRPr>
            </a:lvl2pPr>
            <a:lvl3pPr marL="457178" algn="l" defTabSz="457178" rtl="0" eaLnBrk="1" latinLnBrk="0" hangingPunct="1">
              <a:defRPr sz="900" kern="1200">
                <a:solidFill>
                  <a:schemeClr val="tx1"/>
                </a:solidFill>
                <a:latin typeface="+mn-lt"/>
                <a:ea typeface="+mn-ea"/>
                <a:cs typeface="+mn-cs"/>
              </a:defRPr>
            </a:lvl3pPr>
            <a:lvl4pPr marL="685766" algn="l" defTabSz="457178" rtl="0" eaLnBrk="1" latinLnBrk="0" hangingPunct="1">
              <a:defRPr sz="900" kern="1200">
                <a:solidFill>
                  <a:schemeClr val="tx1"/>
                </a:solidFill>
                <a:latin typeface="+mn-lt"/>
                <a:ea typeface="+mn-ea"/>
                <a:cs typeface="+mn-cs"/>
              </a:defRPr>
            </a:lvl4pPr>
            <a:lvl5pPr marL="914355" algn="l" defTabSz="457178" rtl="0" eaLnBrk="1" latinLnBrk="0" hangingPunct="1">
              <a:defRPr sz="900" kern="1200">
                <a:solidFill>
                  <a:schemeClr val="tx1"/>
                </a:solidFill>
                <a:latin typeface="+mn-lt"/>
                <a:ea typeface="+mn-ea"/>
                <a:cs typeface="+mn-cs"/>
              </a:defRPr>
            </a:lvl5pPr>
            <a:lvl6pPr marL="1142943" algn="l" defTabSz="457178" rtl="0" eaLnBrk="1" latinLnBrk="0" hangingPunct="1">
              <a:defRPr sz="900" kern="1200">
                <a:solidFill>
                  <a:schemeClr val="tx1"/>
                </a:solidFill>
                <a:latin typeface="+mn-lt"/>
                <a:ea typeface="+mn-ea"/>
                <a:cs typeface="+mn-cs"/>
              </a:defRPr>
            </a:lvl6pPr>
            <a:lvl7pPr marL="1371532" algn="l" defTabSz="457178" rtl="0" eaLnBrk="1" latinLnBrk="0" hangingPunct="1">
              <a:defRPr sz="900" kern="1200">
                <a:solidFill>
                  <a:schemeClr val="tx1"/>
                </a:solidFill>
                <a:latin typeface="+mn-lt"/>
                <a:ea typeface="+mn-ea"/>
                <a:cs typeface="+mn-cs"/>
              </a:defRPr>
            </a:lvl7pPr>
            <a:lvl8pPr marL="1600120" algn="l" defTabSz="457178" rtl="0" eaLnBrk="1" latinLnBrk="0" hangingPunct="1">
              <a:defRPr sz="900" kern="1200">
                <a:solidFill>
                  <a:schemeClr val="tx1"/>
                </a:solidFill>
                <a:latin typeface="+mn-lt"/>
                <a:ea typeface="+mn-ea"/>
                <a:cs typeface="+mn-cs"/>
              </a:defRPr>
            </a:lvl8pPr>
            <a:lvl9pPr marL="1828709" algn="l" defTabSz="457178" rtl="0" eaLnBrk="1" latinLnBrk="0" hangingPunct="1">
              <a:defRPr sz="900" kern="1200">
                <a:solidFill>
                  <a:schemeClr val="tx1"/>
                </a:solidFill>
                <a:latin typeface="+mn-lt"/>
                <a:ea typeface="+mn-ea"/>
                <a:cs typeface="+mn-cs"/>
              </a:defRPr>
            </a:lvl9pPr>
          </a:lstStyle>
          <a:p>
            <a:fld id="{2CEBD8C0-39BE-7843-8827-ADED4A8488C3}" type="slidenum">
              <a:rPr lang="en-IE" smtClean="0"/>
              <a:pPr/>
              <a:t>11</a:t>
            </a:fld>
            <a:endParaRPr lang="en-IE" dirty="0"/>
          </a:p>
        </p:txBody>
      </p:sp>
      <p:sp>
        <p:nvSpPr>
          <p:cNvPr id="4" name="Text Placeholder 3">
            <a:extLst>
              <a:ext uri="{FF2B5EF4-FFF2-40B4-BE49-F238E27FC236}">
                <a16:creationId xmlns:a16="http://schemas.microsoft.com/office/drawing/2014/main" id="{4C73C440-9D3E-7B98-9DFC-3E72126517D8}"/>
              </a:ext>
            </a:extLst>
          </p:cNvPr>
          <p:cNvSpPr>
            <a:spLocks noGrp="1"/>
          </p:cNvSpPr>
          <p:nvPr>
            <p:ph type="body" sz="quarter" idx="16"/>
          </p:nvPr>
        </p:nvSpPr>
        <p:spPr>
          <a:xfrm>
            <a:off x="533400" y="533400"/>
            <a:ext cx="8534400" cy="471281"/>
          </a:xfrm>
        </p:spPr>
        <p:txBody>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a:lstStyle>
          <a:p>
            <a:r>
              <a:rPr lang="en-IE" altLang="en-US" sz="3200" dirty="0"/>
              <a:t>Apprenticeship Pay </a:t>
            </a:r>
            <a:endParaRPr lang="en-US" sz="3200" dirty="0"/>
          </a:p>
        </p:txBody>
      </p:sp>
      <p:sp>
        <p:nvSpPr>
          <p:cNvPr id="2" name="Content Placeholder 2">
            <a:extLst>
              <a:ext uri="{FF2B5EF4-FFF2-40B4-BE49-F238E27FC236}">
                <a16:creationId xmlns:a16="http://schemas.microsoft.com/office/drawing/2014/main" id="{EC614935-2F94-18BD-D876-96D20E49AC2D}"/>
              </a:ext>
            </a:extLst>
          </p:cNvPr>
          <p:cNvSpPr txBox="1">
            <a:spLocks/>
          </p:cNvSpPr>
          <p:nvPr/>
        </p:nvSpPr>
        <p:spPr>
          <a:xfrm>
            <a:off x="1295400" y="1524000"/>
            <a:ext cx="9448800" cy="4191000"/>
          </a:xfrm>
          <a:prstGeom prst="rect">
            <a:avLst/>
          </a:prstGeom>
        </p:spPr>
        <p:txBody>
          <a:bodyPr/>
          <a:lstStyle>
            <a:lvl1pPr marL="457177" indent="-457177" algn="l" defTabSz="1828709" rtl="0" eaLnBrk="1" latinLnBrk="0" hangingPunct="1">
              <a:lnSpc>
                <a:spcPct val="90000"/>
              </a:lnSpc>
              <a:spcBef>
                <a:spcPts val="2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1pPr>
            <a:lvl2pPr marL="1371531"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2pPr>
            <a:lvl3pPr marL="2285886"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3pPr>
            <a:lvl4pPr marL="3200240"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4pPr>
            <a:lvl5pPr marL="4114594"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defTabSz="914400">
              <a:buNone/>
              <a:defRPr/>
            </a:pPr>
            <a:r>
              <a:rPr lang="en-IE" altLang="en-US" sz="2400" dirty="0">
                <a:solidFill>
                  <a:schemeClr val="tx1"/>
                </a:solidFill>
                <a:latin typeface="Calibri" panose="020F0502020204030204" pitchFamily="34" charset="0"/>
                <a:cs typeface="Calibri" panose="020F0502020204030204" pitchFamily="34" charset="0"/>
              </a:rPr>
              <a:t>					 </a:t>
            </a:r>
            <a:r>
              <a:rPr lang="en-IE" altLang="en-US" sz="2400" b="1" dirty="0">
                <a:solidFill>
                  <a:schemeClr val="tx1"/>
                </a:solidFill>
                <a:latin typeface="Calibri" panose="020F0502020204030204" pitchFamily="34" charset="0"/>
                <a:cs typeface="Calibri" panose="020F0502020204030204" pitchFamily="34" charset="0"/>
              </a:rPr>
              <a:t>2025		 2026</a:t>
            </a:r>
            <a:endParaRPr lang="en-IE" altLang="en-US" sz="2400" dirty="0">
              <a:solidFill>
                <a:schemeClr val="tx1"/>
              </a:solidFill>
              <a:latin typeface="Calibri" panose="020F0502020204030204" pitchFamily="34" charset="0"/>
              <a:cs typeface="Calibri" panose="020F0502020204030204" pitchFamily="34" charset="0"/>
            </a:endParaRPr>
          </a:p>
          <a:p>
            <a:pPr defTabSz="914400">
              <a:defRPr/>
            </a:pPr>
            <a:r>
              <a:rPr lang="en-IE" altLang="en-US" sz="2400" dirty="0">
                <a:solidFill>
                  <a:schemeClr val="tx1"/>
                </a:solidFill>
                <a:latin typeface="Calibri" panose="020F0502020204030204" pitchFamily="34" charset="0"/>
                <a:cs typeface="Calibri" panose="020F0502020204030204" pitchFamily="34" charset="0"/>
              </a:rPr>
              <a:t>1st year rate (33.3%)		 €7.67		 €7.91</a:t>
            </a:r>
          </a:p>
          <a:p>
            <a:pPr defTabSz="914400">
              <a:defRPr/>
            </a:pPr>
            <a:r>
              <a:rPr lang="en-IE" altLang="en-US" sz="2400" dirty="0">
                <a:solidFill>
                  <a:schemeClr val="tx1"/>
                </a:solidFill>
                <a:latin typeface="Calibri" panose="020F0502020204030204" pitchFamily="34" charset="0"/>
                <a:cs typeface="Calibri" panose="020F0502020204030204" pitchFamily="34" charset="0"/>
              </a:rPr>
              <a:t>2nd year rate (50%) 		 €11.50	 €11.87</a:t>
            </a:r>
          </a:p>
          <a:p>
            <a:pPr defTabSz="914400">
              <a:defRPr/>
            </a:pPr>
            <a:r>
              <a:rPr lang="en-IE" altLang="en-US" sz="2400" dirty="0">
                <a:solidFill>
                  <a:schemeClr val="tx1"/>
                </a:solidFill>
                <a:latin typeface="Calibri" panose="020F0502020204030204" pitchFamily="34" charset="0"/>
                <a:cs typeface="Calibri" panose="020F0502020204030204" pitchFamily="34" charset="0"/>
              </a:rPr>
              <a:t>3rd year rate (75%)		 €17.25	 €17.81</a:t>
            </a:r>
          </a:p>
          <a:p>
            <a:pPr defTabSz="914400">
              <a:defRPr/>
            </a:pPr>
            <a:r>
              <a:rPr lang="en-IE" altLang="en-US" sz="2400" dirty="0">
                <a:solidFill>
                  <a:schemeClr val="tx1"/>
                </a:solidFill>
                <a:latin typeface="Calibri" panose="020F0502020204030204" pitchFamily="34" charset="0"/>
                <a:cs typeface="Calibri" panose="020F0502020204030204" pitchFamily="34" charset="0"/>
              </a:rPr>
              <a:t>4th year rate (90%) 		 €20.70	 €21.37</a:t>
            </a:r>
          </a:p>
          <a:p>
            <a:pPr defTabSz="914400">
              <a:defRPr/>
            </a:pPr>
            <a:r>
              <a:rPr lang="en-IE" altLang="en-US" sz="2400" dirty="0">
                <a:solidFill>
                  <a:schemeClr val="tx1"/>
                </a:solidFill>
                <a:latin typeface="Calibri" panose="020F0502020204030204" pitchFamily="34" charset="0"/>
                <a:cs typeface="Calibri" panose="020F0502020204030204" pitchFamily="34" charset="0"/>
              </a:rPr>
              <a:t>Craft worker*			 €23.00	 €23.74</a:t>
            </a:r>
          </a:p>
          <a:p>
            <a:pPr marL="0" lvl="1" indent="0" defTabSz="914400">
              <a:buNone/>
              <a:defRPr/>
            </a:pPr>
            <a:r>
              <a:rPr lang="en-IE" altLang="en-US" sz="2000" i="1" dirty="0">
                <a:solidFill>
                  <a:schemeClr val="tx1"/>
                </a:solidFill>
                <a:latin typeface="Calibri" panose="020F0502020204030204" pitchFamily="34" charset="0"/>
                <a:cs typeface="Calibri" panose="020F0502020204030204" pitchFamily="34" charset="0"/>
              </a:rPr>
              <a:t>      - </a:t>
            </a:r>
            <a:r>
              <a:rPr lang="en-IE" altLang="en-US" sz="1800" i="1" dirty="0">
                <a:solidFill>
                  <a:schemeClr val="tx1"/>
                </a:solidFill>
                <a:latin typeface="Calibri" panose="020F0502020204030204" pitchFamily="34" charset="0"/>
                <a:cs typeface="Calibri" panose="020F0502020204030204" pitchFamily="34" charset="0"/>
              </a:rPr>
              <a:t>Based on 39 hour week</a:t>
            </a:r>
            <a:r>
              <a:rPr lang="en-IE" altLang="en-US" sz="2400" dirty="0">
                <a:solidFill>
                  <a:schemeClr val="tx1"/>
                </a:solidFill>
                <a:latin typeface="Calibri" panose="020F0502020204030204" pitchFamily="34" charset="0"/>
                <a:cs typeface="Calibri" panose="020F0502020204030204" pitchFamily="34" charset="0"/>
              </a:rPr>
              <a:t>		 </a:t>
            </a:r>
          </a:p>
          <a:p>
            <a:pPr marL="0" indent="0">
              <a:buClr>
                <a:srgbClr val="336666"/>
              </a:buClr>
              <a:buFont typeface="Arial" panose="020B0604020202020204" pitchFamily="34" charset="0"/>
              <a:buNone/>
              <a:defRPr/>
            </a:pPr>
            <a:r>
              <a:rPr lang="en-IE" altLang="en-US" sz="2400" dirty="0">
                <a:solidFill>
                  <a:schemeClr val="tx1"/>
                </a:solidFill>
                <a:latin typeface="Calibri" panose="020F0502020204030204" pitchFamily="34" charset="0"/>
                <a:cs typeface="Calibri" panose="020F0502020204030204" pitchFamily="34" charset="0"/>
              </a:rPr>
              <a:t>*stone layers, carpenters and joiners, floor layers, glaziers, painters, plasterers, stone cutters, wood machinists, slaters and tilers.</a:t>
            </a:r>
          </a:p>
          <a:p>
            <a:pPr>
              <a:defRPr/>
            </a:pPr>
            <a:endParaRPr lang="en-IE"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7597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FCDC0-AE5E-8F1A-D5CF-60B3ECE01F7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DEBBBC-960B-2284-CFF6-4B741B664269}"/>
              </a:ext>
            </a:extLst>
          </p:cNvPr>
          <p:cNvSpPr>
            <a:spLocks noGrp="1"/>
          </p:cNvSpPr>
          <p:nvPr>
            <p:ph type="sldNum" sz="quarter" idx="21"/>
          </p:nvPr>
        </p:nvSpPr>
        <p:spPr>
          <a:xfrm>
            <a:off x="11610397" y="6344094"/>
            <a:ext cx="581207" cy="365125"/>
          </a:xfrm>
        </p:spPr>
        <p:txBody>
          <a:bodyPr/>
          <a:lstStyle>
            <a:defPPr>
              <a:defRPr lang="en-US"/>
            </a:defPPr>
            <a:lvl1pPr marL="0" algn="l" defTabSz="457178" rtl="0" eaLnBrk="1" latinLnBrk="0" hangingPunct="1">
              <a:defRPr sz="900" kern="1200">
                <a:solidFill>
                  <a:schemeClr val="tx1"/>
                </a:solidFill>
                <a:latin typeface="+mn-lt"/>
                <a:ea typeface="+mn-ea"/>
                <a:cs typeface="+mn-cs"/>
              </a:defRPr>
            </a:lvl1pPr>
            <a:lvl2pPr marL="228589" algn="l" defTabSz="457178" rtl="0" eaLnBrk="1" latinLnBrk="0" hangingPunct="1">
              <a:defRPr sz="900" kern="1200">
                <a:solidFill>
                  <a:schemeClr val="tx1"/>
                </a:solidFill>
                <a:latin typeface="+mn-lt"/>
                <a:ea typeface="+mn-ea"/>
                <a:cs typeface="+mn-cs"/>
              </a:defRPr>
            </a:lvl2pPr>
            <a:lvl3pPr marL="457178" algn="l" defTabSz="457178" rtl="0" eaLnBrk="1" latinLnBrk="0" hangingPunct="1">
              <a:defRPr sz="900" kern="1200">
                <a:solidFill>
                  <a:schemeClr val="tx1"/>
                </a:solidFill>
                <a:latin typeface="+mn-lt"/>
                <a:ea typeface="+mn-ea"/>
                <a:cs typeface="+mn-cs"/>
              </a:defRPr>
            </a:lvl3pPr>
            <a:lvl4pPr marL="685766" algn="l" defTabSz="457178" rtl="0" eaLnBrk="1" latinLnBrk="0" hangingPunct="1">
              <a:defRPr sz="900" kern="1200">
                <a:solidFill>
                  <a:schemeClr val="tx1"/>
                </a:solidFill>
                <a:latin typeface="+mn-lt"/>
                <a:ea typeface="+mn-ea"/>
                <a:cs typeface="+mn-cs"/>
              </a:defRPr>
            </a:lvl4pPr>
            <a:lvl5pPr marL="914355" algn="l" defTabSz="457178" rtl="0" eaLnBrk="1" latinLnBrk="0" hangingPunct="1">
              <a:defRPr sz="900" kern="1200">
                <a:solidFill>
                  <a:schemeClr val="tx1"/>
                </a:solidFill>
                <a:latin typeface="+mn-lt"/>
                <a:ea typeface="+mn-ea"/>
                <a:cs typeface="+mn-cs"/>
              </a:defRPr>
            </a:lvl5pPr>
            <a:lvl6pPr marL="1142943" algn="l" defTabSz="457178" rtl="0" eaLnBrk="1" latinLnBrk="0" hangingPunct="1">
              <a:defRPr sz="900" kern="1200">
                <a:solidFill>
                  <a:schemeClr val="tx1"/>
                </a:solidFill>
                <a:latin typeface="+mn-lt"/>
                <a:ea typeface="+mn-ea"/>
                <a:cs typeface="+mn-cs"/>
              </a:defRPr>
            </a:lvl6pPr>
            <a:lvl7pPr marL="1371532" algn="l" defTabSz="457178" rtl="0" eaLnBrk="1" latinLnBrk="0" hangingPunct="1">
              <a:defRPr sz="900" kern="1200">
                <a:solidFill>
                  <a:schemeClr val="tx1"/>
                </a:solidFill>
                <a:latin typeface="+mn-lt"/>
                <a:ea typeface="+mn-ea"/>
                <a:cs typeface="+mn-cs"/>
              </a:defRPr>
            </a:lvl7pPr>
            <a:lvl8pPr marL="1600120" algn="l" defTabSz="457178" rtl="0" eaLnBrk="1" latinLnBrk="0" hangingPunct="1">
              <a:defRPr sz="900" kern="1200">
                <a:solidFill>
                  <a:schemeClr val="tx1"/>
                </a:solidFill>
                <a:latin typeface="+mn-lt"/>
                <a:ea typeface="+mn-ea"/>
                <a:cs typeface="+mn-cs"/>
              </a:defRPr>
            </a:lvl8pPr>
            <a:lvl9pPr marL="1828709" algn="l" defTabSz="457178" rtl="0" eaLnBrk="1" latinLnBrk="0" hangingPunct="1">
              <a:defRPr sz="900" kern="1200">
                <a:solidFill>
                  <a:schemeClr val="tx1"/>
                </a:solidFill>
                <a:latin typeface="+mn-lt"/>
                <a:ea typeface="+mn-ea"/>
                <a:cs typeface="+mn-cs"/>
              </a:defRPr>
            </a:lvl9pPr>
          </a:lstStyle>
          <a:p>
            <a:fld id="{2CEBD8C0-39BE-7843-8827-ADED4A8488C3}" type="slidenum">
              <a:rPr lang="en-IE" smtClean="0"/>
              <a:pPr/>
              <a:t>12</a:t>
            </a:fld>
            <a:endParaRPr lang="en-IE" dirty="0"/>
          </a:p>
        </p:txBody>
      </p:sp>
      <p:sp>
        <p:nvSpPr>
          <p:cNvPr id="4" name="Text Placeholder 3">
            <a:extLst>
              <a:ext uri="{FF2B5EF4-FFF2-40B4-BE49-F238E27FC236}">
                <a16:creationId xmlns:a16="http://schemas.microsoft.com/office/drawing/2014/main" id="{DBE957DE-B358-0999-6F57-B589E4AE429C}"/>
              </a:ext>
            </a:extLst>
          </p:cNvPr>
          <p:cNvSpPr>
            <a:spLocks noGrp="1"/>
          </p:cNvSpPr>
          <p:nvPr>
            <p:ph type="body" sz="quarter" idx="16"/>
          </p:nvPr>
        </p:nvSpPr>
        <p:spPr>
          <a:xfrm>
            <a:off x="533400" y="533400"/>
            <a:ext cx="8534400" cy="471281"/>
          </a:xfrm>
        </p:spPr>
        <p:txBody>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a:lstStyle>
          <a:p>
            <a:r>
              <a:rPr lang="en-IE" altLang="en-US" sz="3200" dirty="0"/>
              <a:t>Construction Pay </a:t>
            </a:r>
            <a:endParaRPr lang="en-US" sz="3200" dirty="0"/>
          </a:p>
        </p:txBody>
      </p:sp>
      <p:sp>
        <p:nvSpPr>
          <p:cNvPr id="2" name="Content Placeholder 2">
            <a:extLst>
              <a:ext uri="{FF2B5EF4-FFF2-40B4-BE49-F238E27FC236}">
                <a16:creationId xmlns:a16="http://schemas.microsoft.com/office/drawing/2014/main" id="{C882D119-8950-FEBC-3B0F-BFA7D3F88FBE}"/>
              </a:ext>
            </a:extLst>
          </p:cNvPr>
          <p:cNvSpPr txBox="1">
            <a:spLocks/>
          </p:cNvSpPr>
          <p:nvPr/>
        </p:nvSpPr>
        <p:spPr>
          <a:xfrm>
            <a:off x="838200" y="1752600"/>
            <a:ext cx="9829800" cy="4191000"/>
          </a:xfrm>
          <a:prstGeom prst="rect">
            <a:avLst/>
          </a:prstGeom>
        </p:spPr>
        <p:txBody>
          <a:bodyPr/>
          <a:lstStyle>
            <a:lvl1pPr marL="457177" indent="-457177" algn="l" defTabSz="1828709" rtl="0" eaLnBrk="1" latinLnBrk="0" hangingPunct="1">
              <a:lnSpc>
                <a:spcPct val="90000"/>
              </a:lnSpc>
              <a:spcBef>
                <a:spcPts val="2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1pPr>
            <a:lvl2pPr marL="1371531"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2pPr>
            <a:lvl3pPr marL="2285886"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3pPr>
            <a:lvl4pPr marL="3200240"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4pPr>
            <a:lvl5pPr marL="4114594"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buClr>
                <a:srgbClr val="336666"/>
              </a:buClr>
              <a:defRPr/>
            </a:pPr>
            <a:r>
              <a:rPr lang="en-IE" altLang="en-US" sz="2400" dirty="0">
                <a:solidFill>
                  <a:schemeClr val="tx1"/>
                </a:solidFill>
                <a:latin typeface="Calibri" panose="020F0502020204030204" pitchFamily="34" charset="0"/>
                <a:cs typeface="Calibri" panose="020F0502020204030204" pitchFamily="34" charset="0"/>
              </a:rPr>
              <a:t>There are separate wage agreements for the Electrical Sector and Mechanical Sector.</a:t>
            </a:r>
          </a:p>
          <a:p>
            <a:pPr>
              <a:buClr>
                <a:srgbClr val="336666"/>
              </a:buClr>
              <a:defRPr/>
            </a:pPr>
            <a:r>
              <a:rPr lang="en-IE" altLang="en-US" sz="2400" dirty="0">
                <a:solidFill>
                  <a:schemeClr val="tx1"/>
                </a:solidFill>
                <a:latin typeface="Calibri" panose="020F0502020204030204" pitchFamily="34" charset="0"/>
                <a:cs typeface="Calibri" panose="020F0502020204030204" pitchFamily="34" charset="0"/>
              </a:rPr>
              <a:t>Construction employers must pay into a pension fund for employees.</a:t>
            </a:r>
          </a:p>
          <a:p>
            <a:pPr>
              <a:buClr>
                <a:srgbClr val="336666"/>
              </a:buClr>
              <a:defRPr/>
            </a:pPr>
            <a:r>
              <a:rPr lang="en-IE" altLang="en-US" sz="2400" dirty="0">
                <a:solidFill>
                  <a:schemeClr val="tx1"/>
                </a:solidFill>
                <a:latin typeface="Calibri" panose="020F0502020204030204" pitchFamily="34" charset="0"/>
                <a:cs typeface="Calibri" panose="020F0502020204030204" pitchFamily="34" charset="0"/>
              </a:rPr>
              <a:t>Opportunities to earn time and a half and double time for working extra hours.</a:t>
            </a:r>
          </a:p>
          <a:p>
            <a:pPr>
              <a:buClr>
                <a:srgbClr val="336666"/>
              </a:buClr>
              <a:defRPr/>
            </a:pPr>
            <a:r>
              <a:rPr lang="en-IE" altLang="en-US" sz="2400" dirty="0">
                <a:solidFill>
                  <a:schemeClr val="tx1"/>
                </a:solidFill>
                <a:latin typeface="Calibri" panose="020F0502020204030204" pitchFamily="34" charset="0"/>
                <a:cs typeface="Calibri" panose="020F0502020204030204" pitchFamily="34" charset="0"/>
              </a:rPr>
              <a:t>Can also be payments for lodging or travel, company car and mobile phone.</a:t>
            </a:r>
          </a:p>
          <a:p>
            <a:pPr marL="0" indent="0" eaLnBrk="1" hangingPunct="1">
              <a:buNone/>
              <a:defRPr/>
            </a:pPr>
            <a:endParaRPr lang="en-IE" altLang="en-US" sz="2400" dirty="0"/>
          </a:p>
          <a:p>
            <a:pPr marL="0" lvl="1" indent="0" defTabSz="914400">
              <a:buNone/>
              <a:defRPr/>
            </a:pPr>
            <a:endParaRPr lang="en-IE" altLang="en-US" sz="1800" i="1" dirty="0">
              <a:solidFill>
                <a:schemeClr val="tx1"/>
              </a:solidFill>
              <a:latin typeface="Calibri" panose="020F0502020204030204" pitchFamily="34" charset="0"/>
              <a:cs typeface="Calibri" panose="020F0502020204030204" pitchFamily="34" charset="0"/>
            </a:endParaRPr>
          </a:p>
          <a:p>
            <a:pPr>
              <a:defRPr/>
            </a:pPr>
            <a:endParaRPr lang="en-IE"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5053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F0240-D24E-57AE-3F30-4EE734FF5D2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0A842F-101A-6924-0310-1602611F342A}"/>
              </a:ext>
            </a:extLst>
          </p:cNvPr>
          <p:cNvSpPr>
            <a:spLocks noGrp="1"/>
          </p:cNvSpPr>
          <p:nvPr>
            <p:ph type="sldNum" sz="quarter" idx="21"/>
          </p:nvPr>
        </p:nvSpPr>
        <p:spPr>
          <a:xfrm>
            <a:off x="11610397" y="6344094"/>
            <a:ext cx="581207" cy="365125"/>
          </a:xfrm>
        </p:spPr>
        <p:txBody>
          <a:bodyPr/>
          <a:lstStyle>
            <a:defPPr>
              <a:defRPr lang="en-US"/>
            </a:defPPr>
            <a:lvl1pPr marL="0" algn="l" defTabSz="457178" rtl="0" eaLnBrk="1" latinLnBrk="0" hangingPunct="1">
              <a:defRPr sz="900" kern="1200">
                <a:solidFill>
                  <a:schemeClr val="tx1"/>
                </a:solidFill>
                <a:latin typeface="+mn-lt"/>
                <a:ea typeface="+mn-ea"/>
                <a:cs typeface="+mn-cs"/>
              </a:defRPr>
            </a:lvl1pPr>
            <a:lvl2pPr marL="228589" algn="l" defTabSz="457178" rtl="0" eaLnBrk="1" latinLnBrk="0" hangingPunct="1">
              <a:defRPr sz="900" kern="1200">
                <a:solidFill>
                  <a:schemeClr val="tx1"/>
                </a:solidFill>
                <a:latin typeface="+mn-lt"/>
                <a:ea typeface="+mn-ea"/>
                <a:cs typeface="+mn-cs"/>
              </a:defRPr>
            </a:lvl2pPr>
            <a:lvl3pPr marL="457178" algn="l" defTabSz="457178" rtl="0" eaLnBrk="1" latinLnBrk="0" hangingPunct="1">
              <a:defRPr sz="900" kern="1200">
                <a:solidFill>
                  <a:schemeClr val="tx1"/>
                </a:solidFill>
                <a:latin typeface="+mn-lt"/>
                <a:ea typeface="+mn-ea"/>
                <a:cs typeface="+mn-cs"/>
              </a:defRPr>
            </a:lvl3pPr>
            <a:lvl4pPr marL="685766" algn="l" defTabSz="457178" rtl="0" eaLnBrk="1" latinLnBrk="0" hangingPunct="1">
              <a:defRPr sz="900" kern="1200">
                <a:solidFill>
                  <a:schemeClr val="tx1"/>
                </a:solidFill>
                <a:latin typeface="+mn-lt"/>
                <a:ea typeface="+mn-ea"/>
                <a:cs typeface="+mn-cs"/>
              </a:defRPr>
            </a:lvl4pPr>
            <a:lvl5pPr marL="914355" algn="l" defTabSz="457178" rtl="0" eaLnBrk="1" latinLnBrk="0" hangingPunct="1">
              <a:defRPr sz="900" kern="1200">
                <a:solidFill>
                  <a:schemeClr val="tx1"/>
                </a:solidFill>
                <a:latin typeface="+mn-lt"/>
                <a:ea typeface="+mn-ea"/>
                <a:cs typeface="+mn-cs"/>
              </a:defRPr>
            </a:lvl5pPr>
            <a:lvl6pPr marL="1142943" algn="l" defTabSz="457178" rtl="0" eaLnBrk="1" latinLnBrk="0" hangingPunct="1">
              <a:defRPr sz="900" kern="1200">
                <a:solidFill>
                  <a:schemeClr val="tx1"/>
                </a:solidFill>
                <a:latin typeface="+mn-lt"/>
                <a:ea typeface="+mn-ea"/>
                <a:cs typeface="+mn-cs"/>
              </a:defRPr>
            </a:lvl6pPr>
            <a:lvl7pPr marL="1371532" algn="l" defTabSz="457178" rtl="0" eaLnBrk="1" latinLnBrk="0" hangingPunct="1">
              <a:defRPr sz="900" kern="1200">
                <a:solidFill>
                  <a:schemeClr val="tx1"/>
                </a:solidFill>
                <a:latin typeface="+mn-lt"/>
                <a:ea typeface="+mn-ea"/>
                <a:cs typeface="+mn-cs"/>
              </a:defRPr>
            </a:lvl7pPr>
            <a:lvl8pPr marL="1600120" algn="l" defTabSz="457178" rtl="0" eaLnBrk="1" latinLnBrk="0" hangingPunct="1">
              <a:defRPr sz="900" kern="1200">
                <a:solidFill>
                  <a:schemeClr val="tx1"/>
                </a:solidFill>
                <a:latin typeface="+mn-lt"/>
                <a:ea typeface="+mn-ea"/>
                <a:cs typeface="+mn-cs"/>
              </a:defRPr>
            </a:lvl8pPr>
            <a:lvl9pPr marL="1828709" algn="l" defTabSz="457178" rtl="0" eaLnBrk="1" latinLnBrk="0" hangingPunct="1">
              <a:defRPr sz="900" kern="1200">
                <a:solidFill>
                  <a:schemeClr val="tx1"/>
                </a:solidFill>
                <a:latin typeface="+mn-lt"/>
                <a:ea typeface="+mn-ea"/>
                <a:cs typeface="+mn-cs"/>
              </a:defRPr>
            </a:lvl9pPr>
          </a:lstStyle>
          <a:p>
            <a:fld id="{2CEBD8C0-39BE-7843-8827-ADED4A8488C3}" type="slidenum">
              <a:rPr lang="en-IE" smtClean="0"/>
              <a:pPr/>
              <a:t>13</a:t>
            </a:fld>
            <a:endParaRPr lang="en-IE" dirty="0"/>
          </a:p>
        </p:txBody>
      </p:sp>
      <p:sp>
        <p:nvSpPr>
          <p:cNvPr id="4" name="Text Placeholder 3">
            <a:extLst>
              <a:ext uri="{FF2B5EF4-FFF2-40B4-BE49-F238E27FC236}">
                <a16:creationId xmlns:a16="http://schemas.microsoft.com/office/drawing/2014/main" id="{6E8DFA71-9498-3B92-CC40-C2231978A0E6}"/>
              </a:ext>
            </a:extLst>
          </p:cNvPr>
          <p:cNvSpPr>
            <a:spLocks noGrp="1"/>
          </p:cNvSpPr>
          <p:nvPr>
            <p:ph type="body" sz="quarter" idx="16"/>
          </p:nvPr>
        </p:nvSpPr>
        <p:spPr>
          <a:xfrm>
            <a:off x="533400" y="533400"/>
            <a:ext cx="8534400" cy="471281"/>
          </a:xfrm>
        </p:spPr>
        <p:txBody>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a:lstStyle>
          <a:p>
            <a:r>
              <a:rPr lang="en-IE" altLang="en-US" sz="3200" dirty="0"/>
              <a:t>Apprentice Jobs</a:t>
            </a:r>
            <a:endParaRPr lang="en-US" sz="3200" dirty="0"/>
          </a:p>
        </p:txBody>
      </p:sp>
      <p:sp>
        <p:nvSpPr>
          <p:cNvPr id="2" name="Content Placeholder 2">
            <a:extLst>
              <a:ext uri="{FF2B5EF4-FFF2-40B4-BE49-F238E27FC236}">
                <a16:creationId xmlns:a16="http://schemas.microsoft.com/office/drawing/2014/main" id="{EE56B980-CA99-A47B-CE0D-B44B20ED2911}"/>
              </a:ext>
            </a:extLst>
          </p:cNvPr>
          <p:cNvSpPr txBox="1">
            <a:spLocks/>
          </p:cNvSpPr>
          <p:nvPr/>
        </p:nvSpPr>
        <p:spPr>
          <a:xfrm>
            <a:off x="1371600" y="1752600"/>
            <a:ext cx="9448800" cy="4191000"/>
          </a:xfrm>
          <a:prstGeom prst="rect">
            <a:avLst/>
          </a:prstGeom>
        </p:spPr>
        <p:txBody>
          <a:bodyPr/>
          <a:lstStyle>
            <a:lvl1pPr marL="457177" indent="-457177" algn="l" defTabSz="1828709" rtl="0" eaLnBrk="1" latinLnBrk="0" hangingPunct="1">
              <a:lnSpc>
                <a:spcPct val="90000"/>
              </a:lnSpc>
              <a:spcBef>
                <a:spcPts val="2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1pPr>
            <a:lvl2pPr marL="1371531"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2pPr>
            <a:lvl3pPr marL="2285886"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3pPr>
            <a:lvl4pPr marL="3200240"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4pPr>
            <a:lvl5pPr marL="4114594"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eaLnBrk="1" hangingPunct="1">
              <a:buNone/>
              <a:defRPr/>
            </a:pPr>
            <a:r>
              <a:rPr lang="en-IE" altLang="en-US" sz="2800" dirty="0">
                <a:solidFill>
                  <a:schemeClr val="tx1"/>
                </a:solidFill>
                <a:latin typeface="Calibri" panose="020F0502020204030204" pitchFamily="34" charset="0"/>
                <a:cs typeface="Calibri" panose="020F0502020204030204" pitchFamily="34" charset="0"/>
              </a:rPr>
              <a:t>For more information on apprenticeships please visit:</a:t>
            </a:r>
          </a:p>
          <a:p>
            <a:pPr eaLnBrk="1" hangingPunct="1">
              <a:defRPr/>
            </a:pPr>
            <a:r>
              <a:rPr lang="en-IE" altLang="en-US" sz="2400" dirty="0">
                <a:solidFill>
                  <a:schemeClr val="tx1"/>
                </a:solidFill>
                <a:latin typeface="Calibri" panose="020F0502020204030204" pitchFamily="34" charset="0"/>
                <a:cs typeface="Calibri" panose="020F0502020204030204" pitchFamily="34" charset="0"/>
              </a:rPr>
              <a:t>Further information, videos on the different types of apprenticeships and current job opportunities:</a:t>
            </a:r>
          </a:p>
          <a:p>
            <a:pPr marL="0" indent="0" eaLnBrk="1" hangingPunct="1">
              <a:buNone/>
              <a:defRPr/>
            </a:pPr>
            <a:r>
              <a:rPr lang="en-IE" altLang="en-US" sz="2800" dirty="0">
                <a:hlinkClick r:id="rId2">
                  <a:extLst>
                    <a:ext uri="{A12FA001-AC4F-418D-AE19-62706E023703}">
                      <ahyp:hlinkClr xmlns:ahyp="http://schemas.microsoft.com/office/drawing/2018/hyperlinkcolor" val="tx"/>
                    </a:ext>
                  </a:extLst>
                </a:hlinkClick>
              </a:rPr>
              <a:t>www.apprenticeship.ie</a:t>
            </a:r>
            <a:endParaRPr lang="en-IE" altLang="en-US" sz="2800" dirty="0"/>
          </a:p>
          <a:p>
            <a:pPr marL="0" indent="0" eaLnBrk="1" hangingPunct="1">
              <a:buNone/>
              <a:defRPr/>
            </a:pPr>
            <a:r>
              <a:rPr lang="en-IE" altLang="en-US" sz="2800" dirty="0">
                <a:hlinkClick r:id="" action="ppaction://noaction"/>
              </a:rPr>
              <a:t>https://careersportal.ie/apprenticeships</a:t>
            </a:r>
            <a:endParaRPr lang="en-IE" altLang="en-US" sz="2800" dirty="0"/>
          </a:p>
          <a:p>
            <a:pPr marL="0" indent="0" eaLnBrk="1" hangingPunct="1">
              <a:buNone/>
              <a:defRPr/>
            </a:pPr>
            <a:r>
              <a:rPr lang="en-IE" altLang="en-US" sz="2800" dirty="0">
                <a:hlinkClick r:id="rId3"/>
              </a:rPr>
              <a:t>www.cif.ie/careersinconstruction</a:t>
            </a:r>
            <a:r>
              <a:rPr lang="en-IE" altLang="en-US" sz="2800" dirty="0"/>
              <a:t> </a:t>
            </a:r>
          </a:p>
          <a:p>
            <a:pPr marL="0" indent="0" eaLnBrk="1" hangingPunct="1">
              <a:buNone/>
              <a:defRPr/>
            </a:pPr>
            <a:endParaRPr lang="en-IE" altLang="en-US" sz="2400" dirty="0"/>
          </a:p>
          <a:p>
            <a:pPr marL="0" indent="0" defTabSz="914400">
              <a:buNone/>
              <a:defRPr/>
            </a:pPr>
            <a:endParaRPr lang="en-IE"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2897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8CD6B-35E3-5C6C-1183-1D8B86A0595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8E65A7-CA58-04A2-58D1-2C931F679F30}"/>
              </a:ext>
            </a:extLst>
          </p:cNvPr>
          <p:cNvSpPr>
            <a:spLocks noGrp="1"/>
          </p:cNvSpPr>
          <p:nvPr>
            <p:ph type="sldNum" sz="quarter" idx="21"/>
          </p:nvPr>
        </p:nvSpPr>
        <p:spPr>
          <a:xfrm>
            <a:off x="11610397" y="6344094"/>
            <a:ext cx="581207" cy="365125"/>
          </a:xfrm>
        </p:spPr>
        <p:txBody>
          <a:bodyPr/>
          <a:lstStyle>
            <a:defPPr>
              <a:defRPr lang="en-US"/>
            </a:defPPr>
            <a:lvl1pPr marL="0" algn="l" defTabSz="457178" rtl="0" eaLnBrk="1" latinLnBrk="0" hangingPunct="1">
              <a:defRPr sz="900" kern="1200">
                <a:solidFill>
                  <a:schemeClr val="tx1"/>
                </a:solidFill>
                <a:latin typeface="+mn-lt"/>
                <a:ea typeface="+mn-ea"/>
                <a:cs typeface="+mn-cs"/>
              </a:defRPr>
            </a:lvl1pPr>
            <a:lvl2pPr marL="228589" algn="l" defTabSz="457178" rtl="0" eaLnBrk="1" latinLnBrk="0" hangingPunct="1">
              <a:defRPr sz="900" kern="1200">
                <a:solidFill>
                  <a:schemeClr val="tx1"/>
                </a:solidFill>
                <a:latin typeface="+mn-lt"/>
                <a:ea typeface="+mn-ea"/>
                <a:cs typeface="+mn-cs"/>
              </a:defRPr>
            </a:lvl2pPr>
            <a:lvl3pPr marL="457178" algn="l" defTabSz="457178" rtl="0" eaLnBrk="1" latinLnBrk="0" hangingPunct="1">
              <a:defRPr sz="900" kern="1200">
                <a:solidFill>
                  <a:schemeClr val="tx1"/>
                </a:solidFill>
                <a:latin typeface="+mn-lt"/>
                <a:ea typeface="+mn-ea"/>
                <a:cs typeface="+mn-cs"/>
              </a:defRPr>
            </a:lvl3pPr>
            <a:lvl4pPr marL="685766" algn="l" defTabSz="457178" rtl="0" eaLnBrk="1" latinLnBrk="0" hangingPunct="1">
              <a:defRPr sz="900" kern="1200">
                <a:solidFill>
                  <a:schemeClr val="tx1"/>
                </a:solidFill>
                <a:latin typeface="+mn-lt"/>
                <a:ea typeface="+mn-ea"/>
                <a:cs typeface="+mn-cs"/>
              </a:defRPr>
            </a:lvl4pPr>
            <a:lvl5pPr marL="914355" algn="l" defTabSz="457178" rtl="0" eaLnBrk="1" latinLnBrk="0" hangingPunct="1">
              <a:defRPr sz="900" kern="1200">
                <a:solidFill>
                  <a:schemeClr val="tx1"/>
                </a:solidFill>
                <a:latin typeface="+mn-lt"/>
                <a:ea typeface="+mn-ea"/>
                <a:cs typeface="+mn-cs"/>
              </a:defRPr>
            </a:lvl5pPr>
            <a:lvl6pPr marL="1142943" algn="l" defTabSz="457178" rtl="0" eaLnBrk="1" latinLnBrk="0" hangingPunct="1">
              <a:defRPr sz="900" kern="1200">
                <a:solidFill>
                  <a:schemeClr val="tx1"/>
                </a:solidFill>
                <a:latin typeface="+mn-lt"/>
                <a:ea typeface="+mn-ea"/>
                <a:cs typeface="+mn-cs"/>
              </a:defRPr>
            </a:lvl6pPr>
            <a:lvl7pPr marL="1371532" algn="l" defTabSz="457178" rtl="0" eaLnBrk="1" latinLnBrk="0" hangingPunct="1">
              <a:defRPr sz="900" kern="1200">
                <a:solidFill>
                  <a:schemeClr val="tx1"/>
                </a:solidFill>
                <a:latin typeface="+mn-lt"/>
                <a:ea typeface="+mn-ea"/>
                <a:cs typeface="+mn-cs"/>
              </a:defRPr>
            </a:lvl7pPr>
            <a:lvl8pPr marL="1600120" algn="l" defTabSz="457178" rtl="0" eaLnBrk="1" latinLnBrk="0" hangingPunct="1">
              <a:defRPr sz="900" kern="1200">
                <a:solidFill>
                  <a:schemeClr val="tx1"/>
                </a:solidFill>
                <a:latin typeface="+mn-lt"/>
                <a:ea typeface="+mn-ea"/>
                <a:cs typeface="+mn-cs"/>
              </a:defRPr>
            </a:lvl8pPr>
            <a:lvl9pPr marL="1828709" algn="l" defTabSz="457178" rtl="0" eaLnBrk="1" latinLnBrk="0" hangingPunct="1">
              <a:defRPr sz="900" kern="1200">
                <a:solidFill>
                  <a:schemeClr val="tx1"/>
                </a:solidFill>
                <a:latin typeface="+mn-lt"/>
                <a:ea typeface="+mn-ea"/>
                <a:cs typeface="+mn-cs"/>
              </a:defRPr>
            </a:lvl9pPr>
          </a:lstStyle>
          <a:p>
            <a:fld id="{2CEBD8C0-39BE-7843-8827-ADED4A8488C3}" type="slidenum">
              <a:rPr lang="en-IE" smtClean="0"/>
              <a:pPr/>
              <a:t>14</a:t>
            </a:fld>
            <a:endParaRPr lang="en-IE" dirty="0"/>
          </a:p>
        </p:txBody>
      </p:sp>
      <p:sp>
        <p:nvSpPr>
          <p:cNvPr id="4" name="Text Placeholder 3">
            <a:extLst>
              <a:ext uri="{FF2B5EF4-FFF2-40B4-BE49-F238E27FC236}">
                <a16:creationId xmlns:a16="http://schemas.microsoft.com/office/drawing/2014/main" id="{D1686B55-7194-2E8A-21CB-DF70D932143B}"/>
              </a:ext>
            </a:extLst>
          </p:cNvPr>
          <p:cNvSpPr>
            <a:spLocks noGrp="1"/>
          </p:cNvSpPr>
          <p:nvPr>
            <p:ph type="body" sz="quarter" idx="16"/>
          </p:nvPr>
        </p:nvSpPr>
        <p:spPr>
          <a:xfrm>
            <a:off x="533400" y="533400"/>
            <a:ext cx="8534400" cy="471281"/>
          </a:xfrm>
        </p:spPr>
        <p:txBody>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a:lstStyle>
          <a:p>
            <a:r>
              <a:rPr lang="en-IE" altLang="en-US" sz="3200" dirty="0"/>
              <a:t>Construction Professionals </a:t>
            </a:r>
            <a:endParaRPr lang="en-US" sz="3200" dirty="0"/>
          </a:p>
        </p:txBody>
      </p:sp>
      <p:sp>
        <p:nvSpPr>
          <p:cNvPr id="2" name="Content Placeholder 2">
            <a:extLst>
              <a:ext uri="{FF2B5EF4-FFF2-40B4-BE49-F238E27FC236}">
                <a16:creationId xmlns:a16="http://schemas.microsoft.com/office/drawing/2014/main" id="{AFD30DC3-E828-9DFC-ADBD-31C9801C4B43}"/>
              </a:ext>
            </a:extLst>
          </p:cNvPr>
          <p:cNvSpPr txBox="1">
            <a:spLocks/>
          </p:cNvSpPr>
          <p:nvPr/>
        </p:nvSpPr>
        <p:spPr>
          <a:xfrm>
            <a:off x="838200" y="1447800"/>
            <a:ext cx="10896600" cy="4191000"/>
          </a:xfrm>
          <a:prstGeom prst="rect">
            <a:avLst/>
          </a:prstGeom>
        </p:spPr>
        <p:txBody>
          <a:bodyPr/>
          <a:lstStyle>
            <a:lvl1pPr marL="457177" indent="-457177" algn="l" defTabSz="1828709" rtl="0" eaLnBrk="1" latinLnBrk="0" hangingPunct="1">
              <a:lnSpc>
                <a:spcPct val="90000"/>
              </a:lnSpc>
              <a:spcBef>
                <a:spcPts val="2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1pPr>
            <a:lvl2pPr marL="1371531"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2pPr>
            <a:lvl3pPr marL="2285886"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3pPr>
            <a:lvl4pPr marL="3200240"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4pPr>
            <a:lvl5pPr marL="4114594"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eaLnBrk="1" hangingPunct="1">
              <a:buNone/>
              <a:defRPr/>
            </a:pPr>
            <a:r>
              <a:rPr lang="en-IE" altLang="en-US" sz="2400" dirty="0">
                <a:solidFill>
                  <a:schemeClr val="tx1"/>
                </a:solidFill>
                <a:latin typeface="Calibri" panose="020F0502020204030204" pitchFamily="34" charset="0"/>
                <a:cs typeface="Calibri" panose="020F0502020204030204" pitchFamily="34" charset="0"/>
              </a:rPr>
              <a:t>Construction Professionals work in three broad areas:</a:t>
            </a:r>
          </a:p>
          <a:p>
            <a:pPr marL="0" indent="0" eaLnBrk="1" hangingPunct="1">
              <a:buNone/>
              <a:defRPr/>
            </a:pPr>
            <a:r>
              <a:rPr lang="en-IE" altLang="en-US" sz="2400" b="1" dirty="0">
                <a:solidFill>
                  <a:schemeClr val="tx1"/>
                </a:solidFill>
                <a:latin typeface="Calibri" panose="020F0502020204030204" pitchFamily="34" charset="0"/>
                <a:cs typeface="Calibri" panose="020F0502020204030204" pitchFamily="34" charset="0"/>
              </a:rPr>
              <a:t>Civils</a:t>
            </a:r>
          </a:p>
          <a:p>
            <a:pPr marL="0" indent="0" eaLnBrk="1" hangingPunct="1">
              <a:buNone/>
              <a:defRPr/>
            </a:pPr>
            <a:r>
              <a:rPr lang="en-IE" altLang="en-US" sz="2400" dirty="0">
                <a:solidFill>
                  <a:schemeClr val="tx1"/>
                </a:solidFill>
                <a:latin typeface="Calibri" panose="020F0502020204030204" pitchFamily="34" charset="0"/>
                <a:cs typeface="Calibri" panose="020F0502020204030204" pitchFamily="34" charset="0"/>
              </a:rPr>
              <a:t>Civils deals with big infrastructure projects like roads and flood defences.</a:t>
            </a:r>
          </a:p>
          <a:p>
            <a:pPr marL="0" indent="0" eaLnBrk="1" hangingPunct="1">
              <a:buNone/>
              <a:defRPr/>
            </a:pPr>
            <a:r>
              <a:rPr lang="en-IE" altLang="en-US" sz="2400" b="1" dirty="0">
                <a:solidFill>
                  <a:schemeClr val="tx1"/>
                </a:solidFill>
                <a:latin typeface="Calibri" panose="020F0502020204030204" pitchFamily="34" charset="0"/>
                <a:cs typeface="Calibri" panose="020F0502020204030204" pitchFamily="34" charset="0"/>
              </a:rPr>
              <a:t>Building</a:t>
            </a:r>
          </a:p>
          <a:p>
            <a:pPr marL="0" indent="0" eaLnBrk="1" hangingPunct="1">
              <a:buNone/>
              <a:defRPr/>
            </a:pPr>
            <a:r>
              <a:rPr lang="en-IE" altLang="en-US" sz="2400" dirty="0">
                <a:solidFill>
                  <a:schemeClr val="tx1"/>
                </a:solidFill>
                <a:latin typeface="Calibri" panose="020F0502020204030204" pitchFamily="34" charset="0"/>
                <a:cs typeface="Calibri" panose="020F0502020204030204" pitchFamily="34" charset="0"/>
              </a:rPr>
              <a:t>Professionals involved in the building side of the industry are Involved in projects like shopping centres and industrial units.</a:t>
            </a:r>
          </a:p>
          <a:p>
            <a:pPr marL="0" indent="0" eaLnBrk="1" hangingPunct="1">
              <a:buNone/>
              <a:defRPr/>
            </a:pPr>
            <a:r>
              <a:rPr lang="en-IE" altLang="en-US" sz="2400" b="1" dirty="0">
                <a:solidFill>
                  <a:schemeClr val="tx1"/>
                </a:solidFill>
                <a:latin typeface="Calibri" panose="020F0502020204030204" pitchFamily="34" charset="0"/>
                <a:cs typeface="Calibri" panose="020F0502020204030204" pitchFamily="34" charset="0"/>
              </a:rPr>
              <a:t>Mechanical &amp;Electrical</a:t>
            </a:r>
          </a:p>
          <a:p>
            <a:pPr marL="0" indent="0" eaLnBrk="1" hangingPunct="1">
              <a:buNone/>
              <a:defRPr/>
            </a:pPr>
            <a:r>
              <a:rPr lang="en-IE" altLang="en-US" sz="2400" dirty="0">
                <a:solidFill>
                  <a:schemeClr val="tx1"/>
                </a:solidFill>
                <a:latin typeface="Calibri" panose="020F0502020204030204" pitchFamily="34" charset="0"/>
                <a:cs typeface="Calibri" panose="020F0502020204030204" pitchFamily="34" charset="0"/>
              </a:rPr>
              <a:t>As the name suggests is a specialist area dealing with the fit-out of a building including heating, ventilation, air-conditioning and electrical works.</a:t>
            </a:r>
          </a:p>
          <a:p>
            <a:pPr>
              <a:buClr>
                <a:srgbClr val="336666"/>
              </a:buClr>
              <a:defRPr/>
            </a:pPr>
            <a:endParaRPr lang="en-IE" altLang="en-US" sz="2400" dirty="0">
              <a:solidFill>
                <a:schemeClr val="tx1"/>
              </a:solidFill>
              <a:latin typeface="Calibri" panose="020F0502020204030204" pitchFamily="34" charset="0"/>
              <a:cs typeface="Calibri" panose="020F0502020204030204" pitchFamily="34" charset="0"/>
            </a:endParaRPr>
          </a:p>
          <a:p>
            <a:pPr marL="0" indent="0" eaLnBrk="1" hangingPunct="1">
              <a:buNone/>
              <a:defRPr/>
            </a:pPr>
            <a:endParaRPr lang="en-IE" altLang="en-US" sz="2400" dirty="0"/>
          </a:p>
          <a:p>
            <a:pPr marL="0" lvl="1" indent="0" defTabSz="914400">
              <a:buNone/>
              <a:defRPr/>
            </a:pPr>
            <a:endParaRPr lang="en-IE" altLang="en-US" sz="1800" i="1" dirty="0">
              <a:solidFill>
                <a:schemeClr val="tx1"/>
              </a:solidFill>
              <a:latin typeface="Calibri" panose="020F0502020204030204" pitchFamily="34" charset="0"/>
              <a:cs typeface="Calibri" panose="020F0502020204030204" pitchFamily="34" charset="0"/>
            </a:endParaRPr>
          </a:p>
          <a:p>
            <a:pPr>
              <a:defRPr/>
            </a:pPr>
            <a:endParaRPr lang="en-IE"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0661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E7086-D3BE-8AEC-34F6-EA07E6CBE84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844204-5AE1-B179-4E79-0F9DC0193A38}"/>
              </a:ext>
            </a:extLst>
          </p:cNvPr>
          <p:cNvSpPr>
            <a:spLocks noGrp="1"/>
          </p:cNvSpPr>
          <p:nvPr>
            <p:ph type="sldNum" sz="quarter" idx="21"/>
          </p:nvPr>
        </p:nvSpPr>
        <p:spPr>
          <a:xfrm>
            <a:off x="11610397" y="6344094"/>
            <a:ext cx="581207" cy="365125"/>
          </a:xfrm>
        </p:spPr>
        <p:txBody>
          <a:bodyPr/>
          <a:lstStyle>
            <a:defPPr>
              <a:defRPr lang="en-US"/>
            </a:defPPr>
            <a:lvl1pPr marL="0" algn="l" defTabSz="457178" rtl="0" eaLnBrk="1" latinLnBrk="0" hangingPunct="1">
              <a:defRPr sz="900" kern="1200">
                <a:solidFill>
                  <a:schemeClr val="tx1"/>
                </a:solidFill>
                <a:latin typeface="+mn-lt"/>
                <a:ea typeface="+mn-ea"/>
                <a:cs typeface="+mn-cs"/>
              </a:defRPr>
            </a:lvl1pPr>
            <a:lvl2pPr marL="228589" algn="l" defTabSz="457178" rtl="0" eaLnBrk="1" latinLnBrk="0" hangingPunct="1">
              <a:defRPr sz="900" kern="1200">
                <a:solidFill>
                  <a:schemeClr val="tx1"/>
                </a:solidFill>
                <a:latin typeface="+mn-lt"/>
                <a:ea typeface="+mn-ea"/>
                <a:cs typeface="+mn-cs"/>
              </a:defRPr>
            </a:lvl2pPr>
            <a:lvl3pPr marL="457178" algn="l" defTabSz="457178" rtl="0" eaLnBrk="1" latinLnBrk="0" hangingPunct="1">
              <a:defRPr sz="900" kern="1200">
                <a:solidFill>
                  <a:schemeClr val="tx1"/>
                </a:solidFill>
                <a:latin typeface="+mn-lt"/>
                <a:ea typeface="+mn-ea"/>
                <a:cs typeface="+mn-cs"/>
              </a:defRPr>
            </a:lvl3pPr>
            <a:lvl4pPr marL="685766" algn="l" defTabSz="457178" rtl="0" eaLnBrk="1" latinLnBrk="0" hangingPunct="1">
              <a:defRPr sz="900" kern="1200">
                <a:solidFill>
                  <a:schemeClr val="tx1"/>
                </a:solidFill>
                <a:latin typeface="+mn-lt"/>
                <a:ea typeface="+mn-ea"/>
                <a:cs typeface="+mn-cs"/>
              </a:defRPr>
            </a:lvl4pPr>
            <a:lvl5pPr marL="914355" algn="l" defTabSz="457178" rtl="0" eaLnBrk="1" latinLnBrk="0" hangingPunct="1">
              <a:defRPr sz="900" kern="1200">
                <a:solidFill>
                  <a:schemeClr val="tx1"/>
                </a:solidFill>
                <a:latin typeface="+mn-lt"/>
                <a:ea typeface="+mn-ea"/>
                <a:cs typeface="+mn-cs"/>
              </a:defRPr>
            </a:lvl5pPr>
            <a:lvl6pPr marL="1142943" algn="l" defTabSz="457178" rtl="0" eaLnBrk="1" latinLnBrk="0" hangingPunct="1">
              <a:defRPr sz="900" kern="1200">
                <a:solidFill>
                  <a:schemeClr val="tx1"/>
                </a:solidFill>
                <a:latin typeface="+mn-lt"/>
                <a:ea typeface="+mn-ea"/>
                <a:cs typeface="+mn-cs"/>
              </a:defRPr>
            </a:lvl6pPr>
            <a:lvl7pPr marL="1371532" algn="l" defTabSz="457178" rtl="0" eaLnBrk="1" latinLnBrk="0" hangingPunct="1">
              <a:defRPr sz="900" kern="1200">
                <a:solidFill>
                  <a:schemeClr val="tx1"/>
                </a:solidFill>
                <a:latin typeface="+mn-lt"/>
                <a:ea typeface="+mn-ea"/>
                <a:cs typeface="+mn-cs"/>
              </a:defRPr>
            </a:lvl7pPr>
            <a:lvl8pPr marL="1600120" algn="l" defTabSz="457178" rtl="0" eaLnBrk="1" latinLnBrk="0" hangingPunct="1">
              <a:defRPr sz="900" kern="1200">
                <a:solidFill>
                  <a:schemeClr val="tx1"/>
                </a:solidFill>
                <a:latin typeface="+mn-lt"/>
                <a:ea typeface="+mn-ea"/>
                <a:cs typeface="+mn-cs"/>
              </a:defRPr>
            </a:lvl8pPr>
            <a:lvl9pPr marL="1828709" algn="l" defTabSz="457178" rtl="0" eaLnBrk="1" latinLnBrk="0" hangingPunct="1">
              <a:defRPr sz="900" kern="1200">
                <a:solidFill>
                  <a:schemeClr val="tx1"/>
                </a:solidFill>
                <a:latin typeface="+mn-lt"/>
                <a:ea typeface="+mn-ea"/>
                <a:cs typeface="+mn-cs"/>
              </a:defRPr>
            </a:lvl9pPr>
          </a:lstStyle>
          <a:p>
            <a:fld id="{2CEBD8C0-39BE-7843-8827-ADED4A8488C3}" type="slidenum">
              <a:rPr lang="en-IE" smtClean="0"/>
              <a:pPr/>
              <a:t>15</a:t>
            </a:fld>
            <a:endParaRPr lang="en-IE" dirty="0"/>
          </a:p>
        </p:txBody>
      </p:sp>
      <p:sp>
        <p:nvSpPr>
          <p:cNvPr id="4" name="Text Placeholder 3">
            <a:extLst>
              <a:ext uri="{FF2B5EF4-FFF2-40B4-BE49-F238E27FC236}">
                <a16:creationId xmlns:a16="http://schemas.microsoft.com/office/drawing/2014/main" id="{A49E32C5-4DA4-7919-72C8-0E87C40D978E}"/>
              </a:ext>
            </a:extLst>
          </p:cNvPr>
          <p:cNvSpPr>
            <a:spLocks noGrp="1"/>
          </p:cNvSpPr>
          <p:nvPr>
            <p:ph type="body" sz="quarter" idx="16"/>
          </p:nvPr>
        </p:nvSpPr>
        <p:spPr>
          <a:xfrm>
            <a:off x="685800" y="533400"/>
            <a:ext cx="8534400" cy="471281"/>
          </a:xfrm>
        </p:spPr>
        <p:txBody>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a:lstStyle>
          <a:p>
            <a:r>
              <a:rPr lang="en-IE" altLang="en-US" sz="3200" dirty="0"/>
              <a:t>Third Level </a:t>
            </a:r>
            <a:endParaRPr lang="en-US" sz="3200" dirty="0"/>
          </a:p>
        </p:txBody>
      </p:sp>
      <p:sp>
        <p:nvSpPr>
          <p:cNvPr id="2" name="Content Placeholder 2">
            <a:extLst>
              <a:ext uri="{FF2B5EF4-FFF2-40B4-BE49-F238E27FC236}">
                <a16:creationId xmlns:a16="http://schemas.microsoft.com/office/drawing/2014/main" id="{6D7330E8-3E42-BC0E-F6DF-AC10DD2B859C}"/>
              </a:ext>
            </a:extLst>
          </p:cNvPr>
          <p:cNvSpPr txBox="1">
            <a:spLocks/>
          </p:cNvSpPr>
          <p:nvPr/>
        </p:nvSpPr>
        <p:spPr>
          <a:xfrm>
            <a:off x="762000" y="1524000"/>
            <a:ext cx="10896600" cy="4191000"/>
          </a:xfrm>
          <a:prstGeom prst="rect">
            <a:avLst/>
          </a:prstGeom>
        </p:spPr>
        <p:txBody>
          <a:bodyPr/>
          <a:lstStyle>
            <a:lvl1pPr marL="457177" indent="-457177" algn="l" defTabSz="1828709" rtl="0" eaLnBrk="1" latinLnBrk="0" hangingPunct="1">
              <a:lnSpc>
                <a:spcPct val="90000"/>
              </a:lnSpc>
              <a:spcBef>
                <a:spcPts val="2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1pPr>
            <a:lvl2pPr marL="1371531"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2pPr>
            <a:lvl3pPr marL="2285886"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3pPr>
            <a:lvl4pPr marL="3200240"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4pPr>
            <a:lvl5pPr marL="4114594"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defRPr/>
            </a:pPr>
            <a:r>
              <a:rPr lang="en-IE" altLang="en-US" sz="2400" dirty="0">
                <a:solidFill>
                  <a:schemeClr val="tx1"/>
                </a:solidFill>
                <a:latin typeface="Calibri" panose="020F0502020204030204" pitchFamily="34" charset="0"/>
                <a:cs typeface="Calibri" panose="020F0502020204030204" pitchFamily="34" charset="0"/>
              </a:rPr>
              <a:t>There is a significant range of education and training opportunities for learners across Level 5(LC) to Level 9(Masters) on the National Framework of Qualifications in engineering, construction and craft Apprenticeship is Level 6.</a:t>
            </a:r>
          </a:p>
          <a:p>
            <a:pPr marL="0" indent="0" eaLnBrk="1" hangingPunct="1">
              <a:buNone/>
              <a:defRPr/>
            </a:pPr>
            <a:r>
              <a:rPr lang="en-IE" altLang="en-US" sz="2400" dirty="0">
                <a:solidFill>
                  <a:schemeClr val="tx1"/>
                </a:solidFill>
                <a:latin typeface="Calibri" panose="020F0502020204030204" pitchFamily="34" charset="0"/>
                <a:cs typeface="Calibri" panose="020F0502020204030204" pitchFamily="34" charset="0"/>
              </a:rPr>
              <a:t>CAO offer over 180 different construction related courses across the country. </a:t>
            </a:r>
          </a:p>
          <a:p>
            <a:pPr marL="0" indent="0" eaLnBrk="1" hangingPunct="1">
              <a:buNone/>
              <a:defRPr/>
            </a:pPr>
            <a:r>
              <a:rPr lang="en-IE" altLang="en-US" sz="2400" dirty="0">
                <a:solidFill>
                  <a:schemeClr val="tx1"/>
                </a:solidFill>
                <a:latin typeface="Calibri" panose="020F0502020204030204" pitchFamily="34" charset="0"/>
                <a:cs typeface="Calibri" panose="020F0502020204030204" pitchFamily="34" charset="0"/>
              </a:rPr>
              <a:t>These courses can be grouped as follows:</a:t>
            </a:r>
          </a:p>
          <a:p>
            <a:pPr marL="342900" marR="0" lvl="0" indent="-342900" algn="l" defTabSz="914400" rtl="0" eaLnBrk="1" fontAlgn="base" latinLnBrk="0" hangingPunct="1">
              <a:lnSpc>
                <a:spcPct val="100000"/>
              </a:lnSpc>
              <a:spcBef>
                <a:spcPct val="20000"/>
              </a:spcBef>
              <a:spcAft>
                <a:spcPct val="0"/>
              </a:spcAft>
              <a:buClr>
                <a:srgbClr val="336666"/>
              </a:buClr>
              <a:buSzPct val="70000"/>
              <a:buFont typeface="Wingdings" pitchFamily="2" charset="2"/>
              <a:buChar char="¢"/>
              <a:tabLst/>
              <a:defRPr/>
            </a:pPr>
            <a:r>
              <a:rPr lang="en-IE" altLang="en-US" sz="2400" dirty="0">
                <a:solidFill>
                  <a:schemeClr val="tx1"/>
                </a:solidFill>
                <a:latin typeface="Calibri" panose="020F0502020204030204" pitchFamily="34" charset="0"/>
                <a:cs typeface="Calibri" panose="020F0502020204030204" pitchFamily="34" charset="0"/>
              </a:rPr>
              <a:t>Architecture</a:t>
            </a:r>
          </a:p>
          <a:p>
            <a:pPr marL="342900" marR="0" lvl="0" indent="-342900" algn="l" defTabSz="914400" rtl="0" eaLnBrk="1" fontAlgn="base" latinLnBrk="0" hangingPunct="1">
              <a:lnSpc>
                <a:spcPct val="100000"/>
              </a:lnSpc>
              <a:spcBef>
                <a:spcPct val="20000"/>
              </a:spcBef>
              <a:spcAft>
                <a:spcPct val="0"/>
              </a:spcAft>
              <a:buClr>
                <a:srgbClr val="336666"/>
              </a:buClr>
              <a:buSzPct val="70000"/>
              <a:buFont typeface="Wingdings" pitchFamily="2" charset="2"/>
              <a:buChar char="¢"/>
              <a:tabLst/>
              <a:defRPr/>
            </a:pPr>
            <a:r>
              <a:rPr lang="en-IE" altLang="en-US" sz="2400" dirty="0">
                <a:solidFill>
                  <a:schemeClr val="tx1"/>
                </a:solidFill>
                <a:latin typeface="Calibri" panose="020F0502020204030204" pitchFamily="34" charset="0"/>
                <a:cs typeface="Calibri" panose="020F0502020204030204" pitchFamily="34" charset="0"/>
              </a:rPr>
              <a:t>Quantity Surveyor</a:t>
            </a:r>
          </a:p>
          <a:p>
            <a:pPr marL="342900" marR="0" lvl="0" indent="-342900" algn="l" defTabSz="914400" rtl="0" eaLnBrk="1" fontAlgn="base" latinLnBrk="0" hangingPunct="1">
              <a:lnSpc>
                <a:spcPct val="100000"/>
              </a:lnSpc>
              <a:spcBef>
                <a:spcPct val="20000"/>
              </a:spcBef>
              <a:spcAft>
                <a:spcPct val="0"/>
              </a:spcAft>
              <a:buClr>
                <a:srgbClr val="336666"/>
              </a:buClr>
              <a:buSzPct val="70000"/>
              <a:buFont typeface="Wingdings" pitchFamily="2" charset="2"/>
              <a:buChar char="¢"/>
              <a:tabLst/>
              <a:defRPr/>
            </a:pPr>
            <a:r>
              <a:rPr lang="en-IE" altLang="en-US" sz="2400" dirty="0">
                <a:solidFill>
                  <a:schemeClr val="tx1"/>
                </a:solidFill>
                <a:latin typeface="Calibri" panose="020F0502020204030204" pitchFamily="34" charset="0"/>
                <a:cs typeface="Calibri" panose="020F0502020204030204" pitchFamily="34" charset="0"/>
              </a:rPr>
              <a:t>Civil Engineering</a:t>
            </a:r>
          </a:p>
          <a:p>
            <a:pPr marL="342900" marR="0" lvl="0" indent="-342900" algn="l" defTabSz="914400" rtl="0" eaLnBrk="1" fontAlgn="base" latinLnBrk="0" hangingPunct="1">
              <a:lnSpc>
                <a:spcPct val="100000"/>
              </a:lnSpc>
              <a:spcBef>
                <a:spcPct val="20000"/>
              </a:spcBef>
              <a:spcAft>
                <a:spcPct val="0"/>
              </a:spcAft>
              <a:buClr>
                <a:srgbClr val="336666"/>
              </a:buClr>
              <a:buSzPct val="70000"/>
              <a:buFont typeface="Wingdings" pitchFamily="2" charset="2"/>
              <a:buChar char="¢"/>
              <a:tabLst/>
              <a:defRPr/>
            </a:pPr>
            <a:r>
              <a:rPr lang="en-IE" altLang="en-US" sz="2400" dirty="0">
                <a:solidFill>
                  <a:schemeClr val="tx1"/>
                </a:solidFill>
                <a:latin typeface="Calibri" panose="020F0502020204030204" pitchFamily="34" charset="0"/>
                <a:cs typeface="Calibri" panose="020F0502020204030204" pitchFamily="34" charset="0"/>
              </a:rPr>
              <a:t>Environmental Engineering</a:t>
            </a:r>
          </a:p>
          <a:p>
            <a:pPr marL="342900" marR="0" lvl="0" indent="-342900" algn="l" defTabSz="914400" rtl="0" eaLnBrk="1" fontAlgn="base" latinLnBrk="0" hangingPunct="1">
              <a:lnSpc>
                <a:spcPct val="100000"/>
              </a:lnSpc>
              <a:spcBef>
                <a:spcPct val="20000"/>
              </a:spcBef>
              <a:spcAft>
                <a:spcPct val="0"/>
              </a:spcAft>
              <a:buClr>
                <a:srgbClr val="336666"/>
              </a:buClr>
              <a:buSzPct val="70000"/>
              <a:buFont typeface="Wingdings" pitchFamily="2" charset="2"/>
              <a:buChar char="¢"/>
              <a:tabLst/>
              <a:defRPr/>
            </a:pPr>
            <a:r>
              <a:rPr lang="en-IE" altLang="en-US" sz="2400" dirty="0">
                <a:solidFill>
                  <a:schemeClr val="tx1"/>
                </a:solidFill>
                <a:latin typeface="Calibri" panose="020F0502020204030204" pitchFamily="34" charset="0"/>
                <a:cs typeface="Calibri" panose="020F0502020204030204" pitchFamily="34" charset="0"/>
              </a:rPr>
              <a:t>Electrical Engineering</a:t>
            </a:r>
          </a:p>
          <a:p>
            <a:pPr marL="342900" marR="0" lvl="0" indent="-342900" algn="l" defTabSz="914400" rtl="0" eaLnBrk="1" fontAlgn="base" latinLnBrk="0" hangingPunct="1">
              <a:lnSpc>
                <a:spcPct val="100000"/>
              </a:lnSpc>
              <a:spcBef>
                <a:spcPct val="20000"/>
              </a:spcBef>
              <a:spcAft>
                <a:spcPct val="0"/>
              </a:spcAft>
              <a:buClr>
                <a:srgbClr val="336666"/>
              </a:buClr>
              <a:buSzPct val="70000"/>
              <a:buFont typeface="Wingdings" pitchFamily="2" charset="2"/>
              <a:buChar char="¢"/>
              <a:tabLst/>
              <a:defRPr/>
            </a:pPr>
            <a:r>
              <a:rPr lang="en-IE" altLang="en-US" sz="2400" dirty="0">
                <a:solidFill>
                  <a:schemeClr val="tx1"/>
                </a:solidFill>
                <a:latin typeface="Calibri" panose="020F0502020204030204" pitchFamily="34" charset="0"/>
                <a:cs typeface="Calibri" panose="020F0502020204030204" pitchFamily="34" charset="0"/>
              </a:rPr>
              <a:t>Health &amp; Safety</a:t>
            </a:r>
          </a:p>
          <a:p>
            <a:pPr>
              <a:defRPr/>
            </a:pPr>
            <a:endParaRPr lang="en-IE" alt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227EB179-7E9E-543F-23BF-C217105E17C9}"/>
              </a:ext>
            </a:extLst>
          </p:cNvPr>
          <p:cNvSpPr txBox="1"/>
          <p:nvPr/>
        </p:nvSpPr>
        <p:spPr>
          <a:xfrm>
            <a:off x="5410200" y="3840675"/>
            <a:ext cx="5257800" cy="2160591"/>
          </a:xfrm>
          <a:prstGeom prst="rect">
            <a:avLst/>
          </a:prstGeom>
          <a:noFill/>
        </p:spPr>
        <p:txBody>
          <a:bodyPr wrap="square" rtlCol="0">
            <a:spAutoFit/>
          </a:bodyPr>
          <a:lstStyle/>
          <a:p>
            <a:pPr marL="342900" indent="-342900" fontAlgn="base">
              <a:spcBef>
                <a:spcPct val="20000"/>
              </a:spcBef>
              <a:spcAft>
                <a:spcPct val="0"/>
              </a:spcAft>
              <a:buClr>
                <a:srgbClr val="336666"/>
              </a:buClr>
              <a:buSzPct val="70000"/>
              <a:buFont typeface="Wingdings" pitchFamily="2" charset="2"/>
              <a:buChar char="¢"/>
              <a:defRPr/>
            </a:pPr>
            <a:r>
              <a:rPr lang="en-IE" altLang="en-US" sz="2400" dirty="0">
                <a:latin typeface="Calibri" panose="020F0502020204030204" pitchFamily="34" charset="0"/>
                <a:cs typeface="Calibri" panose="020F0502020204030204" pitchFamily="34" charset="0"/>
              </a:rPr>
              <a:t>Mechanical Engineering</a:t>
            </a:r>
          </a:p>
          <a:p>
            <a:pPr marL="342900" indent="-342900" fontAlgn="base">
              <a:spcBef>
                <a:spcPct val="20000"/>
              </a:spcBef>
              <a:spcAft>
                <a:spcPct val="0"/>
              </a:spcAft>
              <a:buClr>
                <a:srgbClr val="336666"/>
              </a:buClr>
              <a:buSzPct val="70000"/>
              <a:buFont typeface="Wingdings" pitchFamily="2" charset="2"/>
              <a:buChar char="¢"/>
              <a:defRPr/>
            </a:pPr>
            <a:r>
              <a:rPr lang="en-IE" altLang="en-US" sz="2400" dirty="0">
                <a:latin typeface="Calibri" panose="020F0502020204030204" pitchFamily="34" charset="0"/>
                <a:cs typeface="Calibri" panose="020F0502020204030204" pitchFamily="34" charset="0"/>
              </a:rPr>
              <a:t>Building Information Modelling (BIM)</a:t>
            </a:r>
          </a:p>
          <a:p>
            <a:pPr marL="342900" indent="-342900" fontAlgn="base">
              <a:spcBef>
                <a:spcPct val="20000"/>
              </a:spcBef>
              <a:spcAft>
                <a:spcPct val="0"/>
              </a:spcAft>
              <a:buClr>
                <a:srgbClr val="336666"/>
              </a:buClr>
              <a:buSzPct val="70000"/>
              <a:buFont typeface="Wingdings" pitchFamily="2" charset="2"/>
              <a:buChar char="¢"/>
              <a:defRPr/>
            </a:pPr>
            <a:r>
              <a:rPr lang="en-IE" altLang="en-US" sz="2400" dirty="0">
                <a:latin typeface="Calibri" panose="020F0502020204030204" pitchFamily="34" charset="0"/>
                <a:cs typeface="Calibri" panose="020F0502020204030204" pitchFamily="34" charset="0"/>
              </a:rPr>
              <a:t>Construction Management</a:t>
            </a:r>
          </a:p>
          <a:p>
            <a:pPr marL="342900" indent="-342900" fontAlgn="base">
              <a:spcBef>
                <a:spcPct val="20000"/>
              </a:spcBef>
              <a:spcAft>
                <a:spcPct val="0"/>
              </a:spcAft>
              <a:buClr>
                <a:srgbClr val="336666"/>
              </a:buClr>
              <a:buSzPct val="70000"/>
              <a:buFont typeface="Wingdings" pitchFamily="2" charset="2"/>
              <a:buChar char="¢"/>
              <a:defRPr/>
            </a:pPr>
            <a:r>
              <a:rPr lang="en-IE" altLang="en-US" sz="2400" dirty="0">
                <a:latin typeface="Calibri" panose="020F0502020204030204" pitchFamily="34" charset="0"/>
                <a:cs typeface="Calibri" panose="020F0502020204030204" pitchFamily="34" charset="0"/>
              </a:rPr>
              <a:t>Energy Management/Sustainable Engineering</a:t>
            </a:r>
          </a:p>
        </p:txBody>
      </p:sp>
    </p:spTree>
    <p:extLst>
      <p:ext uri="{BB962C8B-B14F-4D97-AF65-F5344CB8AC3E}">
        <p14:creationId xmlns:p14="http://schemas.microsoft.com/office/powerpoint/2010/main" val="3294191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12292-2226-3119-26B1-B891D3CA8A4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34ABA7-70EB-E2EF-8D8C-C60822A4D676}"/>
              </a:ext>
            </a:extLst>
          </p:cNvPr>
          <p:cNvSpPr>
            <a:spLocks noGrp="1"/>
          </p:cNvSpPr>
          <p:nvPr>
            <p:ph type="sldNum" sz="quarter" idx="21"/>
          </p:nvPr>
        </p:nvSpPr>
        <p:spPr>
          <a:xfrm>
            <a:off x="11610397" y="6344094"/>
            <a:ext cx="581207" cy="365125"/>
          </a:xfrm>
        </p:spPr>
        <p:txBody>
          <a:bodyPr/>
          <a:lstStyle>
            <a:defPPr>
              <a:defRPr lang="en-US"/>
            </a:defPPr>
            <a:lvl1pPr marL="0" algn="l" defTabSz="457178" rtl="0" eaLnBrk="1" latinLnBrk="0" hangingPunct="1">
              <a:defRPr sz="900" kern="1200">
                <a:solidFill>
                  <a:schemeClr val="tx1"/>
                </a:solidFill>
                <a:latin typeface="+mn-lt"/>
                <a:ea typeface="+mn-ea"/>
                <a:cs typeface="+mn-cs"/>
              </a:defRPr>
            </a:lvl1pPr>
            <a:lvl2pPr marL="228589" algn="l" defTabSz="457178" rtl="0" eaLnBrk="1" latinLnBrk="0" hangingPunct="1">
              <a:defRPr sz="900" kern="1200">
                <a:solidFill>
                  <a:schemeClr val="tx1"/>
                </a:solidFill>
                <a:latin typeface="+mn-lt"/>
                <a:ea typeface="+mn-ea"/>
                <a:cs typeface="+mn-cs"/>
              </a:defRPr>
            </a:lvl2pPr>
            <a:lvl3pPr marL="457178" algn="l" defTabSz="457178" rtl="0" eaLnBrk="1" latinLnBrk="0" hangingPunct="1">
              <a:defRPr sz="900" kern="1200">
                <a:solidFill>
                  <a:schemeClr val="tx1"/>
                </a:solidFill>
                <a:latin typeface="+mn-lt"/>
                <a:ea typeface="+mn-ea"/>
                <a:cs typeface="+mn-cs"/>
              </a:defRPr>
            </a:lvl3pPr>
            <a:lvl4pPr marL="685766" algn="l" defTabSz="457178" rtl="0" eaLnBrk="1" latinLnBrk="0" hangingPunct="1">
              <a:defRPr sz="900" kern="1200">
                <a:solidFill>
                  <a:schemeClr val="tx1"/>
                </a:solidFill>
                <a:latin typeface="+mn-lt"/>
                <a:ea typeface="+mn-ea"/>
                <a:cs typeface="+mn-cs"/>
              </a:defRPr>
            </a:lvl4pPr>
            <a:lvl5pPr marL="914355" algn="l" defTabSz="457178" rtl="0" eaLnBrk="1" latinLnBrk="0" hangingPunct="1">
              <a:defRPr sz="900" kern="1200">
                <a:solidFill>
                  <a:schemeClr val="tx1"/>
                </a:solidFill>
                <a:latin typeface="+mn-lt"/>
                <a:ea typeface="+mn-ea"/>
                <a:cs typeface="+mn-cs"/>
              </a:defRPr>
            </a:lvl5pPr>
            <a:lvl6pPr marL="1142943" algn="l" defTabSz="457178" rtl="0" eaLnBrk="1" latinLnBrk="0" hangingPunct="1">
              <a:defRPr sz="900" kern="1200">
                <a:solidFill>
                  <a:schemeClr val="tx1"/>
                </a:solidFill>
                <a:latin typeface="+mn-lt"/>
                <a:ea typeface="+mn-ea"/>
                <a:cs typeface="+mn-cs"/>
              </a:defRPr>
            </a:lvl6pPr>
            <a:lvl7pPr marL="1371532" algn="l" defTabSz="457178" rtl="0" eaLnBrk="1" latinLnBrk="0" hangingPunct="1">
              <a:defRPr sz="900" kern="1200">
                <a:solidFill>
                  <a:schemeClr val="tx1"/>
                </a:solidFill>
                <a:latin typeface="+mn-lt"/>
                <a:ea typeface="+mn-ea"/>
                <a:cs typeface="+mn-cs"/>
              </a:defRPr>
            </a:lvl7pPr>
            <a:lvl8pPr marL="1600120" algn="l" defTabSz="457178" rtl="0" eaLnBrk="1" latinLnBrk="0" hangingPunct="1">
              <a:defRPr sz="900" kern="1200">
                <a:solidFill>
                  <a:schemeClr val="tx1"/>
                </a:solidFill>
                <a:latin typeface="+mn-lt"/>
                <a:ea typeface="+mn-ea"/>
                <a:cs typeface="+mn-cs"/>
              </a:defRPr>
            </a:lvl8pPr>
            <a:lvl9pPr marL="1828709" algn="l" defTabSz="457178" rtl="0" eaLnBrk="1" latinLnBrk="0" hangingPunct="1">
              <a:defRPr sz="900" kern="1200">
                <a:solidFill>
                  <a:schemeClr val="tx1"/>
                </a:solidFill>
                <a:latin typeface="+mn-lt"/>
                <a:ea typeface="+mn-ea"/>
                <a:cs typeface="+mn-cs"/>
              </a:defRPr>
            </a:lvl9pPr>
          </a:lstStyle>
          <a:p>
            <a:fld id="{2CEBD8C0-39BE-7843-8827-ADED4A8488C3}" type="slidenum">
              <a:rPr lang="en-IE" smtClean="0"/>
              <a:pPr/>
              <a:t>16</a:t>
            </a:fld>
            <a:endParaRPr lang="en-IE" dirty="0"/>
          </a:p>
        </p:txBody>
      </p:sp>
      <p:sp>
        <p:nvSpPr>
          <p:cNvPr id="4" name="Text Placeholder 3">
            <a:extLst>
              <a:ext uri="{FF2B5EF4-FFF2-40B4-BE49-F238E27FC236}">
                <a16:creationId xmlns:a16="http://schemas.microsoft.com/office/drawing/2014/main" id="{59C55F6B-F516-4EFD-0DE1-AA68203CBB16}"/>
              </a:ext>
            </a:extLst>
          </p:cNvPr>
          <p:cNvSpPr>
            <a:spLocks noGrp="1"/>
          </p:cNvSpPr>
          <p:nvPr>
            <p:ph type="body" sz="quarter" idx="16"/>
          </p:nvPr>
        </p:nvSpPr>
        <p:spPr>
          <a:xfrm>
            <a:off x="533400" y="533400"/>
            <a:ext cx="8534400" cy="471281"/>
          </a:xfrm>
        </p:spPr>
        <p:txBody>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a:lstStyle>
          <a:p>
            <a:r>
              <a:rPr lang="en-IE" altLang="en-US" sz="3200" dirty="0"/>
              <a:t>Construction Professional Starting Pay </a:t>
            </a:r>
            <a:endParaRPr lang="en-US" sz="3200" dirty="0"/>
          </a:p>
        </p:txBody>
      </p:sp>
      <p:sp>
        <p:nvSpPr>
          <p:cNvPr id="2" name="Content Placeholder 2">
            <a:extLst>
              <a:ext uri="{FF2B5EF4-FFF2-40B4-BE49-F238E27FC236}">
                <a16:creationId xmlns:a16="http://schemas.microsoft.com/office/drawing/2014/main" id="{74E2878B-44C7-F202-CEB5-1156E5169A97}"/>
              </a:ext>
            </a:extLst>
          </p:cNvPr>
          <p:cNvSpPr txBox="1">
            <a:spLocks/>
          </p:cNvSpPr>
          <p:nvPr/>
        </p:nvSpPr>
        <p:spPr>
          <a:xfrm>
            <a:off x="533400" y="1828800"/>
            <a:ext cx="5257801" cy="4191000"/>
          </a:xfrm>
          <a:prstGeom prst="rect">
            <a:avLst/>
          </a:prstGeom>
        </p:spPr>
        <p:txBody>
          <a:bodyPr/>
          <a:lstStyle>
            <a:lvl1pPr marL="457177" indent="-457177" algn="l" defTabSz="1828709" rtl="0" eaLnBrk="1" latinLnBrk="0" hangingPunct="1">
              <a:lnSpc>
                <a:spcPct val="90000"/>
              </a:lnSpc>
              <a:spcBef>
                <a:spcPts val="2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1pPr>
            <a:lvl2pPr marL="1371531"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2pPr>
            <a:lvl3pPr marL="2285886"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3pPr>
            <a:lvl4pPr marL="3200240"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4pPr>
            <a:lvl5pPr marL="4114594"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eaLnBrk="1" hangingPunct="1">
              <a:defRPr/>
            </a:pPr>
            <a:r>
              <a:rPr lang="en-IE" altLang="en-US" sz="2400" dirty="0">
                <a:solidFill>
                  <a:schemeClr val="tx1"/>
                </a:solidFill>
                <a:latin typeface="Calibri" panose="020F0502020204030204" pitchFamily="34" charset="0"/>
                <a:cs typeface="Calibri" panose="020F0502020204030204" pitchFamily="34" charset="0"/>
              </a:rPr>
              <a:t>Construction Economist/Quantity Surveyor: €34,000</a:t>
            </a:r>
          </a:p>
          <a:p>
            <a:pPr eaLnBrk="1" hangingPunct="1">
              <a:defRPr/>
            </a:pPr>
            <a:r>
              <a:rPr lang="en-IE" altLang="en-US" sz="2400" dirty="0">
                <a:solidFill>
                  <a:schemeClr val="tx1"/>
                </a:solidFill>
                <a:latin typeface="Calibri" panose="020F0502020204030204" pitchFamily="34" charset="0"/>
                <a:cs typeface="Calibri" panose="020F0502020204030204" pitchFamily="34" charset="0"/>
              </a:rPr>
              <a:t>Construction Manager: €41,000</a:t>
            </a:r>
          </a:p>
          <a:p>
            <a:pPr eaLnBrk="1" hangingPunct="1">
              <a:defRPr/>
            </a:pPr>
            <a:r>
              <a:rPr lang="en-IE" altLang="en-US" sz="2400" dirty="0">
                <a:solidFill>
                  <a:schemeClr val="tx1"/>
                </a:solidFill>
                <a:latin typeface="Calibri" panose="020F0502020204030204" pitchFamily="34" charset="0"/>
                <a:cs typeface="Calibri" panose="020F0502020204030204" pitchFamily="34" charset="0"/>
              </a:rPr>
              <a:t>Civil Engineer: €34,000</a:t>
            </a:r>
          </a:p>
          <a:p>
            <a:pPr eaLnBrk="1" hangingPunct="1">
              <a:defRPr/>
            </a:pPr>
            <a:r>
              <a:rPr lang="en-IE" altLang="en-US" sz="2400" dirty="0">
                <a:solidFill>
                  <a:schemeClr val="tx1"/>
                </a:solidFill>
                <a:latin typeface="Calibri" panose="020F0502020204030204" pitchFamily="34" charset="0"/>
                <a:cs typeface="Calibri" panose="020F0502020204030204" pitchFamily="34" charset="0"/>
              </a:rPr>
              <a:t>Structural Engineer: €32,000</a:t>
            </a:r>
          </a:p>
          <a:p>
            <a:pPr eaLnBrk="1" hangingPunct="1">
              <a:defRPr/>
            </a:pPr>
            <a:r>
              <a:rPr lang="en-IE" altLang="en-US" sz="2400" dirty="0">
                <a:solidFill>
                  <a:schemeClr val="tx1"/>
                </a:solidFill>
                <a:latin typeface="Calibri" panose="020F0502020204030204" pitchFamily="34" charset="0"/>
                <a:cs typeface="Calibri" panose="020F0502020204030204" pitchFamily="34" charset="0"/>
              </a:rPr>
              <a:t>Building Services Engineer: €35,000</a:t>
            </a:r>
          </a:p>
          <a:p>
            <a:pPr>
              <a:buClr>
                <a:srgbClr val="336666"/>
              </a:buClr>
              <a:defRPr/>
            </a:pPr>
            <a:endParaRPr lang="en-IE" altLang="en-US" sz="2400" dirty="0">
              <a:solidFill>
                <a:schemeClr val="tx1"/>
              </a:solidFill>
              <a:latin typeface="Calibri" panose="020F0502020204030204" pitchFamily="34" charset="0"/>
              <a:cs typeface="Calibri" panose="020F0502020204030204" pitchFamily="34" charset="0"/>
            </a:endParaRPr>
          </a:p>
          <a:p>
            <a:pPr marL="0" indent="0" eaLnBrk="1" hangingPunct="1">
              <a:buNone/>
              <a:defRPr/>
            </a:pPr>
            <a:endParaRPr lang="en-IE" altLang="en-US" sz="2400" dirty="0"/>
          </a:p>
          <a:p>
            <a:pPr marL="0" lvl="1" indent="0" defTabSz="914400">
              <a:buNone/>
              <a:defRPr/>
            </a:pPr>
            <a:endParaRPr lang="en-IE" altLang="en-US" sz="1800" i="1" dirty="0">
              <a:solidFill>
                <a:schemeClr val="tx1"/>
              </a:solidFill>
              <a:latin typeface="Calibri" panose="020F0502020204030204" pitchFamily="34" charset="0"/>
              <a:cs typeface="Calibri" panose="020F0502020204030204" pitchFamily="34" charset="0"/>
            </a:endParaRPr>
          </a:p>
          <a:p>
            <a:pPr>
              <a:defRPr/>
            </a:pPr>
            <a:endParaRPr lang="en-IE" altLang="en-US" sz="2400" dirty="0">
              <a:latin typeface="Calibri" panose="020F0502020204030204" pitchFamily="34" charset="0"/>
              <a:cs typeface="Calibri" panose="020F0502020204030204" pitchFamily="34" charset="0"/>
            </a:endParaRPr>
          </a:p>
        </p:txBody>
      </p:sp>
      <p:sp>
        <p:nvSpPr>
          <p:cNvPr id="5" name="Content Placeholder 2">
            <a:extLst>
              <a:ext uri="{FF2B5EF4-FFF2-40B4-BE49-F238E27FC236}">
                <a16:creationId xmlns:a16="http://schemas.microsoft.com/office/drawing/2014/main" id="{F0159741-0E7A-8E27-66A0-EC7212B34E8F}"/>
              </a:ext>
            </a:extLst>
          </p:cNvPr>
          <p:cNvSpPr txBox="1">
            <a:spLocks/>
          </p:cNvSpPr>
          <p:nvPr/>
        </p:nvSpPr>
        <p:spPr>
          <a:xfrm>
            <a:off x="6153150" y="1828800"/>
            <a:ext cx="5829300" cy="4191000"/>
          </a:xfrm>
          <a:prstGeom prst="rect">
            <a:avLst/>
          </a:prstGeom>
        </p:spPr>
        <p:txBody>
          <a:bodyPr/>
          <a:lstStyle>
            <a:lvl1pPr marL="457177" indent="-457177" algn="l" defTabSz="1828709" rtl="0" eaLnBrk="1" latinLnBrk="0" hangingPunct="1">
              <a:lnSpc>
                <a:spcPct val="90000"/>
              </a:lnSpc>
              <a:spcBef>
                <a:spcPts val="2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1pPr>
            <a:lvl2pPr marL="1371531"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2pPr>
            <a:lvl3pPr marL="2285886"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3pPr>
            <a:lvl4pPr marL="3200240"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4pPr>
            <a:lvl5pPr marL="4114594"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eaLnBrk="1" hangingPunct="1">
              <a:defRPr/>
            </a:pPr>
            <a:r>
              <a:rPr lang="en-IE" altLang="en-US" sz="2400" dirty="0">
                <a:solidFill>
                  <a:schemeClr val="tx1"/>
                </a:solidFill>
                <a:latin typeface="Calibri" panose="020F0502020204030204" pitchFamily="34" charset="0"/>
                <a:cs typeface="Calibri" panose="020F0502020204030204" pitchFamily="34" charset="0"/>
              </a:rPr>
              <a:t>Building Information Modeller (Coordinator): €48,000</a:t>
            </a:r>
          </a:p>
          <a:p>
            <a:pPr eaLnBrk="1" hangingPunct="1">
              <a:defRPr/>
            </a:pPr>
            <a:r>
              <a:rPr lang="en-IE" altLang="en-US" sz="2400" dirty="0">
                <a:solidFill>
                  <a:schemeClr val="tx1"/>
                </a:solidFill>
                <a:latin typeface="Calibri" panose="020F0502020204030204" pitchFamily="34" charset="0"/>
                <a:cs typeface="Calibri" panose="020F0502020204030204" pitchFamily="34" charset="0"/>
              </a:rPr>
              <a:t>Architect: €36,000</a:t>
            </a:r>
          </a:p>
          <a:p>
            <a:pPr eaLnBrk="1" hangingPunct="1">
              <a:defRPr/>
            </a:pPr>
            <a:r>
              <a:rPr lang="en-IE" altLang="en-US" sz="2400" dirty="0">
                <a:solidFill>
                  <a:schemeClr val="tx1"/>
                </a:solidFill>
                <a:latin typeface="Calibri" panose="020F0502020204030204" pitchFamily="34" charset="0"/>
                <a:cs typeface="Calibri" panose="020F0502020204030204" pitchFamily="34" charset="0"/>
              </a:rPr>
              <a:t>Health &amp; Safety Officer: €32,000</a:t>
            </a:r>
          </a:p>
          <a:p>
            <a:pPr eaLnBrk="1" hangingPunct="1">
              <a:defRPr/>
            </a:pPr>
            <a:r>
              <a:rPr lang="en-IE" altLang="en-US" sz="2400" dirty="0">
                <a:solidFill>
                  <a:schemeClr val="tx1"/>
                </a:solidFill>
                <a:latin typeface="Calibri" panose="020F0502020204030204" pitchFamily="34" charset="0"/>
                <a:cs typeface="Calibri" panose="020F0502020204030204" pitchFamily="34" charset="0"/>
              </a:rPr>
              <a:t>Facilities Manager: €40,000</a:t>
            </a:r>
          </a:p>
          <a:p>
            <a:pPr eaLnBrk="1" hangingPunct="1">
              <a:defRPr/>
            </a:pPr>
            <a:r>
              <a:rPr lang="en-IE" altLang="en-US" sz="2400" dirty="0">
                <a:solidFill>
                  <a:schemeClr val="tx1"/>
                </a:solidFill>
                <a:latin typeface="Calibri" panose="020F0502020204030204" pitchFamily="34" charset="0"/>
                <a:cs typeface="Calibri" panose="020F0502020204030204" pitchFamily="34" charset="0"/>
              </a:rPr>
              <a:t>Site Manager: €40,000</a:t>
            </a:r>
          </a:p>
          <a:p>
            <a:pPr>
              <a:buClr>
                <a:srgbClr val="336666"/>
              </a:buClr>
              <a:defRPr/>
            </a:pPr>
            <a:endParaRPr lang="en-IE" altLang="en-US" sz="2400" dirty="0">
              <a:solidFill>
                <a:schemeClr val="tx1"/>
              </a:solidFill>
              <a:latin typeface="Calibri" panose="020F0502020204030204" pitchFamily="34" charset="0"/>
              <a:cs typeface="Calibri" panose="020F0502020204030204" pitchFamily="34" charset="0"/>
            </a:endParaRPr>
          </a:p>
          <a:p>
            <a:pPr marL="0" indent="0" eaLnBrk="1" hangingPunct="1">
              <a:buNone/>
              <a:defRPr/>
            </a:pPr>
            <a:endParaRPr lang="en-IE" altLang="en-US" sz="2400" dirty="0"/>
          </a:p>
          <a:p>
            <a:pPr marL="0" lvl="1" indent="0" defTabSz="914400">
              <a:buNone/>
              <a:defRPr/>
            </a:pPr>
            <a:endParaRPr lang="en-IE" altLang="en-US" sz="1800" i="1" dirty="0">
              <a:solidFill>
                <a:schemeClr val="tx1"/>
              </a:solidFill>
              <a:latin typeface="Calibri" panose="020F0502020204030204" pitchFamily="34" charset="0"/>
              <a:cs typeface="Calibri" panose="020F0502020204030204" pitchFamily="34" charset="0"/>
            </a:endParaRPr>
          </a:p>
          <a:p>
            <a:pPr>
              <a:defRPr/>
            </a:pPr>
            <a:endParaRPr lang="en-IE"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159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48F64-9427-9330-E4C1-24034E6A550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D030D9-2990-218F-3E9D-47DB0975E4F6}"/>
              </a:ext>
            </a:extLst>
          </p:cNvPr>
          <p:cNvSpPr>
            <a:spLocks noGrp="1"/>
          </p:cNvSpPr>
          <p:nvPr>
            <p:ph type="sldNum" sz="quarter" idx="21"/>
          </p:nvPr>
        </p:nvSpPr>
        <p:spPr>
          <a:xfrm>
            <a:off x="11610397" y="6344094"/>
            <a:ext cx="581207" cy="365125"/>
          </a:xfrm>
        </p:spPr>
        <p:txBody>
          <a:bodyPr/>
          <a:lstStyle>
            <a:defPPr>
              <a:defRPr lang="en-US"/>
            </a:defPPr>
            <a:lvl1pPr marL="0" algn="l" defTabSz="457178" rtl="0" eaLnBrk="1" latinLnBrk="0" hangingPunct="1">
              <a:defRPr sz="900" kern="1200">
                <a:solidFill>
                  <a:schemeClr val="tx1"/>
                </a:solidFill>
                <a:latin typeface="+mn-lt"/>
                <a:ea typeface="+mn-ea"/>
                <a:cs typeface="+mn-cs"/>
              </a:defRPr>
            </a:lvl1pPr>
            <a:lvl2pPr marL="228589" algn="l" defTabSz="457178" rtl="0" eaLnBrk="1" latinLnBrk="0" hangingPunct="1">
              <a:defRPr sz="900" kern="1200">
                <a:solidFill>
                  <a:schemeClr val="tx1"/>
                </a:solidFill>
                <a:latin typeface="+mn-lt"/>
                <a:ea typeface="+mn-ea"/>
                <a:cs typeface="+mn-cs"/>
              </a:defRPr>
            </a:lvl2pPr>
            <a:lvl3pPr marL="457178" algn="l" defTabSz="457178" rtl="0" eaLnBrk="1" latinLnBrk="0" hangingPunct="1">
              <a:defRPr sz="900" kern="1200">
                <a:solidFill>
                  <a:schemeClr val="tx1"/>
                </a:solidFill>
                <a:latin typeface="+mn-lt"/>
                <a:ea typeface="+mn-ea"/>
                <a:cs typeface="+mn-cs"/>
              </a:defRPr>
            </a:lvl3pPr>
            <a:lvl4pPr marL="685766" algn="l" defTabSz="457178" rtl="0" eaLnBrk="1" latinLnBrk="0" hangingPunct="1">
              <a:defRPr sz="900" kern="1200">
                <a:solidFill>
                  <a:schemeClr val="tx1"/>
                </a:solidFill>
                <a:latin typeface="+mn-lt"/>
                <a:ea typeface="+mn-ea"/>
                <a:cs typeface="+mn-cs"/>
              </a:defRPr>
            </a:lvl4pPr>
            <a:lvl5pPr marL="914355" algn="l" defTabSz="457178" rtl="0" eaLnBrk="1" latinLnBrk="0" hangingPunct="1">
              <a:defRPr sz="900" kern="1200">
                <a:solidFill>
                  <a:schemeClr val="tx1"/>
                </a:solidFill>
                <a:latin typeface="+mn-lt"/>
                <a:ea typeface="+mn-ea"/>
                <a:cs typeface="+mn-cs"/>
              </a:defRPr>
            </a:lvl5pPr>
            <a:lvl6pPr marL="1142943" algn="l" defTabSz="457178" rtl="0" eaLnBrk="1" latinLnBrk="0" hangingPunct="1">
              <a:defRPr sz="900" kern="1200">
                <a:solidFill>
                  <a:schemeClr val="tx1"/>
                </a:solidFill>
                <a:latin typeface="+mn-lt"/>
                <a:ea typeface="+mn-ea"/>
                <a:cs typeface="+mn-cs"/>
              </a:defRPr>
            </a:lvl6pPr>
            <a:lvl7pPr marL="1371532" algn="l" defTabSz="457178" rtl="0" eaLnBrk="1" latinLnBrk="0" hangingPunct="1">
              <a:defRPr sz="900" kern="1200">
                <a:solidFill>
                  <a:schemeClr val="tx1"/>
                </a:solidFill>
                <a:latin typeface="+mn-lt"/>
                <a:ea typeface="+mn-ea"/>
                <a:cs typeface="+mn-cs"/>
              </a:defRPr>
            </a:lvl7pPr>
            <a:lvl8pPr marL="1600120" algn="l" defTabSz="457178" rtl="0" eaLnBrk="1" latinLnBrk="0" hangingPunct="1">
              <a:defRPr sz="900" kern="1200">
                <a:solidFill>
                  <a:schemeClr val="tx1"/>
                </a:solidFill>
                <a:latin typeface="+mn-lt"/>
                <a:ea typeface="+mn-ea"/>
                <a:cs typeface="+mn-cs"/>
              </a:defRPr>
            </a:lvl8pPr>
            <a:lvl9pPr marL="1828709" algn="l" defTabSz="457178" rtl="0" eaLnBrk="1" latinLnBrk="0" hangingPunct="1">
              <a:defRPr sz="900" kern="1200">
                <a:solidFill>
                  <a:schemeClr val="tx1"/>
                </a:solidFill>
                <a:latin typeface="+mn-lt"/>
                <a:ea typeface="+mn-ea"/>
                <a:cs typeface="+mn-cs"/>
              </a:defRPr>
            </a:lvl9pPr>
          </a:lstStyle>
          <a:p>
            <a:fld id="{2CEBD8C0-39BE-7843-8827-ADED4A8488C3}" type="slidenum">
              <a:rPr lang="en-IE" smtClean="0"/>
              <a:pPr/>
              <a:t>17</a:t>
            </a:fld>
            <a:endParaRPr lang="en-IE" dirty="0"/>
          </a:p>
        </p:txBody>
      </p:sp>
      <p:sp>
        <p:nvSpPr>
          <p:cNvPr id="4" name="Text Placeholder 3">
            <a:extLst>
              <a:ext uri="{FF2B5EF4-FFF2-40B4-BE49-F238E27FC236}">
                <a16:creationId xmlns:a16="http://schemas.microsoft.com/office/drawing/2014/main" id="{B06C0746-703F-855F-CF66-6C8F34B2803D}"/>
              </a:ext>
            </a:extLst>
          </p:cNvPr>
          <p:cNvSpPr>
            <a:spLocks noGrp="1"/>
          </p:cNvSpPr>
          <p:nvPr>
            <p:ph type="body" sz="quarter" idx="16"/>
          </p:nvPr>
        </p:nvSpPr>
        <p:spPr>
          <a:xfrm>
            <a:off x="533400" y="533400"/>
            <a:ext cx="8534400" cy="471281"/>
          </a:xfrm>
        </p:spPr>
        <p:txBody>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a:lstStyle>
          <a:p>
            <a:r>
              <a:rPr lang="en-IE" altLang="en-US" sz="3200" dirty="0"/>
              <a:t>Women in Construction  </a:t>
            </a:r>
            <a:endParaRPr lang="en-US" sz="3200" dirty="0"/>
          </a:p>
        </p:txBody>
      </p:sp>
      <p:sp>
        <p:nvSpPr>
          <p:cNvPr id="2" name="Content Placeholder 2">
            <a:extLst>
              <a:ext uri="{FF2B5EF4-FFF2-40B4-BE49-F238E27FC236}">
                <a16:creationId xmlns:a16="http://schemas.microsoft.com/office/drawing/2014/main" id="{8410C8DD-BD66-5FC6-B7FA-C5166603B2DE}"/>
              </a:ext>
            </a:extLst>
          </p:cNvPr>
          <p:cNvSpPr txBox="1">
            <a:spLocks/>
          </p:cNvSpPr>
          <p:nvPr/>
        </p:nvSpPr>
        <p:spPr>
          <a:xfrm>
            <a:off x="685800" y="1447800"/>
            <a:ext cx="9829800" cy="4191000"/>
          </a:xfrm>
          <a:prstGeom prst="rect">
            <a:avLst/>
          </a:prstGeom>
        </p:spPr>
        <p:txBody>
          <a:bodyPr/>
          <a:lstStyle>
            <a:lvl1pPr marL="457177" indent="-457177" algn="l" defTabSz="1828709" rtl="0" eaLnBrk="1" latinLnBrk="0" hangingPunct="1">
              <a:lnSpc>
                <a:spcPct val="90000"/>
              </a:lnSpc>
              <a:spcBef>
                <a:spcPts val="2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1pPr>
            <a:lvl2pPr marL="1371531"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2pPr>
            <a:lvl3pPr marL="2285886"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3pPr>
            <a:lvl4pPr marL="3200240"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4pPr>
            <a:lvl5pPr marL="4114594"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pPr>
            <a:r>
              <a:rPr lang="en-GB" sz="2400" dirty="0">
                <a:solidFill>
                  <a:schemeClr val="tx1"/>
                </a:solidFill>
                <a:latin typeface="Calibri" panose="020F0502020204030204" pitchFamily="34" charset="0"/>
                <a:cs typeface="Calibri" panose="020F0502020204030204" pitchFamily="34" charset="0"/>
              </a:rPr>
              <a:t>Women currently make up just </a:t>
            </a:r>
            <a:r>
              <a:rPr lang="en-GB" sz="2400" b="1" dirty="0">
                <a:solidFill>
                  <a:schemeClr val="tx1"/>
                </a:solidFill>
                <a:latin typeface="Calibri" panose="020F0502020204030204" pitchFamily="34" charset="0"/>
                <a:cs typeface="Calibri" panose="020F0502020204030204" pitchFamily="34" charset="0"/>
              </a:rPr>
              <a:t>9%</a:t>
            </a:r>
            <a:r>
              <a:rPr lang="en-GB" sz="2400" dirty="0">
                <a:solidFill>
                  <a:schemeClr val="tx1"/>
                </a:solidFill>
                <a:latin typeface="Calibri" panose="020F0502020204030204" pitchFamily="34" charset="0"/>
                <a:cs typeface="Calibri" panose="020F0502020204030204" pitchFamily="34" charset="0"/>
              </a:rPr>
              <a:t> of the construction workforce, but this falls to </a:t>
            </a:r>
            <a:r>
              <a:rPr lang="en-GB" sz="2400" b="1" dirty="0">
                <a:solidFill>
                  <a:schemeClr val="tx1"/>
                </a:solidFill>
                <a:latin typeface="Calibri" panose="020F0502020204030204" pitchFamily="34" charset="0"/>
                <a:cs typeface="Calibri" panose="020F0502020204030204" pitchFamily="34" charset="0"/>
              </a:rPr>
              <a:t>1%</a:t>
            </a:r>
            <a:r>
              <a:rPr lang="en-GB" sz="2400" dirty="0">
                <a:solidFill>
                  <a:schemeClr val="tx1"/>
                </a:solidFill>
                <a:latin typeface="Calibri" panose="020F0502020204030204" pitchFamily="34" charset="0"/>
                <a:cs typeface="Calibri" panose="020F0502020204030204" pitchFamily="34" charset="0"/>
              </a:rPr>
              <a:t> for on-site trades. </a:t>
            </a:r>
          </a:p>
          <a:p>
            <a:r>
              <a:rPr lang="en-GB" sz="2400" dirty="0">
                <a:solidFill>
                  <a:schemeClr val="tx1"/>
                </a:solidFill>
                <a:latin typeface="Calibri" panose="020F0502020204030204" pitchFamily="34" charset="0"/>
                <a:cs typeface="Calibri" panose="020F0502020204030204" pitchFamily="34" charset="0"/>
              </a:rPr>
              <a:t>Attracting more women into the sector is a priority to grow a more diverse industry and to ensure that Ireland can meet its building targets.</a:t>
            </a:r>
          </a:p>
          <a:p>
            <a:r>
              <a:rPr lang="en-US" sz="2400" dirty="0">
                <a:solidFill>
                  <a:schemeClr val="tx1"/>
                </a:solidFill>
                <a:latin typeface="Calibri" panose="020F0502020204030204" pitchFamily="34" charset="0"/>
                <a:cs typeface="Calibri" panose="020F0502020204030204" pitchFamily="34" charset="0"/>
              </a:rPr>
              <a:t>More women in construction will lead to a more productive, diverse and efficient industry. </a:t>
            </a:r>
          </a:p>
          <a:p>
            <a:r>
              <a:rPr lang="en-GB" sz="2400" dirty="0">
                <a:solidFill>
                  <a:schemeClr val="tx1"/>
                </a:solidFill>
                <a:latin typeface="Calibri" panose="020F0502020204030204" pitchFamily="34" charset="0"/>
                <a:cs typeface="Calibri" panose="020F0502020204030204" pitchFamily="34" charset="0"/>
              </a:rPr>
              <a:t>The industry is constantly evolving. With new developments in modern methods of construction (MMC) and digital construction so pivotal now to the industry, there is a diverse range of career options both on and off building sites. </a:t>
            </a:r>
            <a:endParaRPr lang="en-IE" sz="2400" dirty="0">
              <a:solidFill>
                <a:schemeClr val="tx1"/>
              </a:solidFill>
              <a:latin typeface="Calibri" panose="020F0502020204030204" pitchFamily="34" charset="0"/>
              <a:cs typeface="Calibri" panose="020F0502020204030204" pitchFamily="34" charset="0"/>
            </a:endParaRPr>
          </a:p>
          <a:p>
            <a:pPr>
              <a:buClr>
                <a:srgbClr val="336666"/>
              </a:buClr>
              <a:defRPr/>
            </a:pPr>
            <a:endParaRPr lang="en-IE" altLang="en-US" sz="2400" dirty="0">
              <a:solidFill>
                <a:schemeClr val="tx1"/>
              </a:solidFill>
              <a:latin typeface="Calibri" panose="020F0502020204030204" pitchFamily="34" charset="0"/>
              <a:cs typeface="Calibri" panose="020F0502020204030204" pitchFamily="34" charset="0"/>
            </a:endParaRPr>
          </a:p>
          <a:p>
            <a:pPr marL="0" indent="0" eaLnBrk="1" hangingPunct="1">
              <a:buNone/>
              <a:defRPr/>
            </a:pPr>
            <a:endParaRPr lang="en-IE" altLang="en-US" sz="2400" dirty="0"/>
          </a:p>
          <a:p>
            <a:pPr marL="0" lvl="1" indent="0" defTabSz="914400">
              <a:buNone/>
              <a:defRPr/>
            </a:pPr>
            <a:endParaRPr lang="en-IE" altLang="en-US" sz="1800" i="1" dirty="0">
              <a:solidFill>
                <a:schemeClr val="tx1"/>
              </a:solidFill>
              <a:latin typeface="Calibri" panose="020F0502020204030204" pitchFamily="34" charset="0"/>
              <a:cs typeface="Calibri" panose="020F0502020204030204" pitchFamily="34" charset="0"/>
            </a:endParaRPr>
          </a:p>
          <a:p>
            <a:pPr>
              <a:defRPr/>
            </a:pPr>
            <a:endParaRPr lang="en-IE"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7281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51D14-EC74-40D7-7964-A98A78C2C88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44906E-E27E-24A8-995F-4DE77477717A}"/>
              </a:ext>
            </a:extLst>
          </p:cNvPr>
          <p:cNvSpPr>
            <a:spLocks noGrp="1"/>
          </p:cNvSpPr>
          <p:nvPr>
            <p:ph type="sldNum" sz="quarter" idx="21"/>
          </p:nvPr>
        </p:nvSpPr>
        <p:spPr>
          <a:xfrm>
            <a:off x="11610397" y="6344094"/>
            <a:ext cx="581207" cy="365125"/>
          </a:xfrm>
        </p:spPr>
        <p:txBody>
          <a:bodyPr/>
          <a:lstStyle>
            <a:defPPr>
              <a:defRPr lang="en-US"/>
            </a:defPPr>
            <a:lvl1pPr marL="0" algn="l" defTabSz="457178" rtl="0" eaLnBrk="1" latinLnBrk="0" hangingPunct="1">
              <a:defRPr sz="900" kern="1200">
                <a:solidFill>
                  <a:schemeClr val="tx1"/>
                </a:solidFill>
                <a:latin typeface="+mn-lt"/>
                <a:ea typeface="+mn-ea"/>
                <a:cs typeface="+mn-cs"/>
              </a:defRPr>
            </a:lvl1pPr>
            <a:lvl2pPr marL="228589" algn="l" defTabSz="457178" rtl="0" eaLnBrk="1" latinLnBrk="0" hangingPunct="1">
              <a:defRPr sz="900" kern="1200">
                <a:solidFill>
                  <a:schemeClr val="tx1"/>
                </a:solidFill>
                <a:latin typeface="+mn-lt"/>
                <a:ea typeface="+mn-ea"/>
                <a:cs typeface="+mn-cs"/>
              </a:defRPr>
            </a:lvl2pPr>
            <a:lvl3pPr marL="457178" algn="l" defTabSz="457178" rtl="0" eaLnBrk="1" latinLnBrk="0" hangingPunct="1">
              <a:defRPr sz="900" kern="1200">
                <a:solidFill>
                  <a:schemeClr val="tx1"/>
                </a:solidFill>
                <a:latin typeface="+mn-lt"/>
                <a:ea typeface="+mn-ea"/>
                <a:cs typeface="+mn-cs"/>
              </a:defRPr>
            </a:lvl3pPr>
            <a:lvl4pPr marL="685766" algn="l" defTabSz="457178" rtl="0" eaLnBrk="1" latinLnBrk="0" hangingPunct="1">
              <a:defRPr sz="900" kern="1200">
                <a:solidFill>
                  <a:schemeClr val="tx1"/>
                </a:solidFill>
                <a:latin typeface="+mn-lt"/>
                <a:ea typeface="+mn-ea"/>
                <a:cs typeface="+mn-cs"/>
              </a:defRPr>
            </a:lvl4pPr>
            <a:lvl5pPr marL="914355" algn="l" defTabSz="457178" rtl="0" eaLnBrk="1" latinLnBrk="0" hangingPunct="1">
              <a:defRPr sz="900" kern="1200">
                <a:solidFill>
                  <a:schemeClr val="tx1"/>
                </a:solidFill>
                <a:latin typeface="+mn-lt"/>
                <a:ea typeface="+mn-ea"/>
                <a:cs typeface="+mn-cs"/>
              </a:defRPr>
            </a:lvl5pPr>
            <a:lvl6pPr marL="1142943" algn="l" defTabSz="457178" rtl="0" eaLnBrk="1" latinLnBrk="0" hangingPunct="1">
              <a:defRPr sz="900" kern="1200">
                <a:solidFill>
                  <a:schemeClr val="tx1"/>
                </a:solidFill>
                <a:latin typeface="+mn-lt"/>
                <a:ea typeface="+mn-ea"/>
                <a:cs typeface="+mn-cs"/>
              </a:defRPr>
            </a:lvl6pPr>
            <a:lvl7pPr marL="1371532" algn="l" defTabSz="457178" rtl="0" eaLnBrk="1" latinLnBrk="0" hangingPunct="1">
              <a:defRPr sz="900" kern="1200">
                <a:solidFill>
                  <a:schemeClr val="tx1"/>
                </a:solidFill>
                <a:latin typeface="+mn-lt"/>
                <a:ea typeface="+mn-ea"/>
                <a:cs typeface="+mn-cs"/>
              </a:defRPr>
            </a:lvl7pPr>
            <a:lvl8pPr marL="1600120" algn="l" defTabSz="457178" rtl="0" eaLnBrk="1" latinLnBrk="0" hangingPunct="1">
              <a:defRPr sz="900" kern="1200">
                <a:solidFill>
                  <a:schemeClr val="tx1"/>
                </a:solidFill>
                <a:latin typeface="+mn-lt"/>
                <a:ea typeface="+mn-ea"/>
                <a:cs typeface="+mn-cs"/>
              </a:defRPr>
            </a:lvl8pPr>
            <a:lvl9pPr marL="1828709" algn="l" defTabSz="457178" rtl="0" eaLnBrk="1" latinLnBrk="0" hangingPunct="1">
              <a:defRPr sz="900" kern="1200">
                <a:solidFill>
                  <a:schemeClr val="tx1"/>
                </a:solidFill>
                <a:latin typeface="+mn-lt"/>
                <a:ea typeface="+mn-ea"/>
                <a:cs typeface="+mn-cs"/>
              </a:defRPr>
            </a:lvl9pPr>
          </a:lstStyle>
          <a:p>
            <a:fld id="{2CEBD8C0-39BE-7843-8827-ADED4A8488C3}" type="slidenum">
              <a:rPr lang="en-IE" smtClean="0"/>
              <a:pPr/>
              <a:t>18</a:t>
            </a:fld>
            <a:endParaRPr lang="en-IE" dirty="0"/>
          </a:p>
        </p:txBody>
      </p:sp>
      <p:sp>
        <p:nvSpPr>
          <p:cNvPr id="4" name="Text Placeholder 3">
            <a:extLst>
              <a:ext uri="{FF2B5EF4-FFF2-40B4-BE49-F238E27FC236}">
                <a16:creationId xmlns:a16="http://schemas.microsoft.com/office/drawing/2014/main" id="{BD3D3875-E7FE-FAE8-6ADA-193459CC23EA}"/>
              </a:ext>
            </a:extLst>
          </p:cNvPr>
          <p:cNvSpPr>
            <a:spLocks noGrp="1"/>
          </p:cNvSpPr>
          <p:nvPr>
            <p:ph type="body" sz="quarter" idx="16"/>
          </p:nvPr>
        </p:nvSpPr>
        <p:spPr>
          <a:xfrm>
            <a:off x="533400" y="533400"/>
            <a:ext cx="8534400" cy="471281"/>
          </a:xfrm>
        </p:spPr>
        <p:txBody>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a:lstStyle>
          <a:p>
            <a:r>
              <a:rPr lang="en-IE" altLang="en-US" sz="3200" dirty="0"/>
              <a:t>Sectors &amp; Industries</a:t>
            </a:r>
            <a:endParaRPr lang="en-US" sz="3200" dirty="0"/>
          </a:p>
        </p:txBody>
      </p:sp>
      <p:sp>
        <p:nvSpPr>
          <p:cNvPr id="2" name="Content Placeholder 2">
            <a:extLst>
              <a:ext uri="{FF2B5EF4-FFF2-40B4-BE49-F238E27FC236}">
                <a16:creationId xmlns:a16="http://schemas.microsoft.com/office/drawing/2014/main" id="{AE514C0E-734D-4959-12B9-84A7271AFEE1}"/>
              </a:ext>
            </a:extLst>
          </p:cNvPr>
          <p:cNvSpPr txBox="1">
            <a:spLocks/>
          </p:cNvSpPr>
          <p:nvPr/>
        </p:nvSpPr>
        <p:spPr>
          <a:xfrm>
            <a:off x="685800" y="1600200"/>
            <a:ext cx="9829800" cy="4191000"/>
          </a:xfrm>
          <a:prstGeom prst="rect">
            <a:avLst/>
          </a:prstGeom>
        </p:spPr>
        <p:txBody>
          <a:bodyPr/>
          <a:lstStyle>
            <a:lvl1pPr marL="457177" indent="-457177" algn="l" defTabSz="1828709" rtl="0" eaLnBrk="1" latinLnBrk="0" hangingPunct="1">
              <a:lnSpc>
                <a:spcPct val="90000"/>
              </a:lnSpc>
              <a:spcBef>
                <a:spcPts val="2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1pPr>
            <a:lvl2pPr marL="1371531"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2pPr>
            <a:lvl3pPr marL="2285886"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3pPr>
            <a:lvl4pPr marL="3200240"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4pPr>
            <a:lvl5pPr marL="4114594"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eaLnBrk="1" hangingPunct="1">
              <a:buNone/>
              <a:defRPr/>
            </a:pPr>
            <a:r>
              <a:rPr lang="en-IE" altLang="en-US" sz="2800" dirty="0">
                <a:solidFill>
                  <a:schemeClr val="tx1"/>
                </a:solidFill>
                <a:latin typeface="Calibri" panose="020F0502020204030204" pitchFamily="34" charset="0"/>
                <a:cs typeface="Calibri" panose="020F0502020204030204" pitchFamily="34" charset="0"/>
              </a:rPr>
              <a:t>Construction professionals can work in many industries including: </a:t>
            </a:r>
          </a:p>
          <a:p>
            <a:pPr eaLnBrk="1" hangingPunct="1">
              <a:defRPr/>
            </a:pPr>
            <a:r>
              <a:rPr lang="en-IE" altLang="en-US" sz="2800" dirty="0">
                <a:solidFill>
                  <a:schemeClr val="tx1"/>
                </a:solidFill>
                <a:latin typeface="Calibri" panose="020F0502020204030204" pitchFamily="34" charset="0"/>
                <a:cs typeface="Calibri" panose="020F0502020204030204" pitchFamily="34" charset="0"/>
              </a:rPr>
              <a:t>Roads, Bridges and Tunnels, Rail Lines, Stations, Airports.</a:t>
            </a:r>
          </a:p>
          <a:p>
            <a:pPr eaLnBrk="1" hangingPunct="1">
              <a:defRPr/>
            </a:pPr>
            <a:r>
              <a:rPr lang="en-IE" altLang="en-US" sz="2800" dirty="0">
                <a:solidFill>
                  <a:schemeClr val="tx1"/>
                </a:solidFill>
                <a:latin typeface="Calibri" panose="020F0502020204030204" pitchFamily="34" charset="0"/>
                <a:cs typeface="Calibri" panose="020F0502020204030204" pitchFamily="34" charset="0"/>
              </a:rPr>
              <a:t>Water and Wastewater (such as Treatment Plants)</a:t>
            </a:r>
          </a:p>
          <a:p>
            <a:pPr eaLnBrk="1" hangingPunct="1">
              <a:defRPr/>
            </a:pPr>
            <a:r>
              <a:rPr lang="en-IE" altLang="en-US" sz="2800" dirty="0">
                <a:solidFill>
                  <a:schemeClr val="tx1"/>
                </a:solidFill>
                <a:latin typeface="Calibri" panose="020F0502020204030204" pitchFamily="34" charset="0"/>
                <a:cs typeface="Calibri" panose="020F0502020204030204" pitchFamily="34" charset="0"/>
              </a:rPr>
              <a:t>Public Buildings – Hospitals, Schools, Shopping Centres, Stadiums, Municipal Spaces, Hotels</a:t>
            </a:r>
          </a:p>
          <a:p>
            <a:pPr eaLnBrk="1" hangingPunct="1">
              <a:defRPr/>
            </a:pPr>
            <a:r>
              <a:rPr lang="en-IE" altLang="en-US" sz="2800" dirty="0">
                <a:solidFill>
                  <a:schemeClr val="tx1"/>
                </a:solidFill>
                <a:latin typeface="Calibri" panose="020F0502020204030204" pitchFamily="34" charset="0"/>
                <a:cs typeface="Calibri" panose="020F0502020204030204" pitchFamily="34" charset="0"/>
              </a:rPr>
              <a:t>Telecommunications Infrastructure</a:t>
            </a:r>
          </a:p>
          <a:p>
            <a:pPr eaLnBrk="1" hangingPunct="1">
              <a:defRPr/>
            </a:pPr>
            <a:r>
              <a:rPr lang="en-IE" altLang="en-US" sz="2800" dirty="0">
                <a:solidFill>
                  <a:schemeClr val="tx1"/>
                </a:solidFill>
                <a:latin typeface="Calibri" panose="020F0502020204030204" pitchFamily="34" charset="0"/>
                <a:cs typeface="Calibri" panose="020F0502020204030204" pitchFamily="34" charset="0"/>
              </a:rPr>
              <a:t>Data Centres </a:t>
            </a:r>
          </a:p>
          <a:p>
            <a:pPr>
              <a:buClr>
                <a:srgbClr val="336666"/>
              </a:buClr>
              <a:defRPr/>
            </a:pPr>
            <a:endParaRPr lang="en-IE" altLang="en-US" sz="2400" dirty="0">
              <a:solidFill>
                <a:schemeClr val="tx1"/>
              </a:solidFill>
              <a:latin typeface="Calibri" panose="020F0502020204030204" pitchFamily="34" charset="0"/>
              <a:cs typeface="Calibri" panose="020F0502020204030204" pitchFamily="34" charset="0"/>
            </a:endParaRPr>
          </a:p>
          <a:p>
            <a:pPr marL="0" indent="0" eaLnBrk="1" hangingPunct="1">
              <a:buNone/>
              <a:defRPr/>
            </a:pPr>
            <a:endParaRPr lang="en-IE" altLang="en-US" sz="2400" dirty="0"/>
          </a:p>
          <a:p>
            <a:pPr marL="0" lvl="1" indent="0" defTabSz="914400">
              <a:buNone/>
              <a:defRPr/>
            </a:pPr>
            <a:endParaRPr lang="en-IE" altLang="en-US" sz="1800" i="1" dirty="0">
              <a:solidFill>
                <a:schemeClr val="tx1"/>
              </a:solidFill>
              <a:latin typeface="Calibri" panose="020F0502020204030204" pitchFamily="34" charset="0"/>
              <a:cs typeface="Calibri" panose="020F0502020204030204" pitchFamily="34" charset="0"/>
            </a:endParaRPr>
          </a:p>
          <a:p>
            <a:pPr>
              <a:defRPr/>
            </a:pPr>
            <a:endParaRPr lang="en-IE"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581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8FC87-ADA9-15AB-10AC-ABDF67FA4FB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E304AF-71D3-0FB4-40DB-D589E8FB1C91}"/>
              </a:ext>
            </a:extLst>
          </p:cNvPr>
          <p:cNvSpPr>
            <a:spLocks noGrp="1"/>
          </p:cNvSpPr>
          <p:nvPr>
            <p:ph type="sldNum" sz="quarter" idx="21"/>
          </p:nvPr>
        </p:nvSpPr>
        <p:spPr>
          <a:xfrm>
            <a:off x="11610397" y="6344094"/>
            <a:ext cx="581207" cy="365125"/>
          </a:xfrm>
        </p:spPr>
        <p:txBody>
          <a:bodyPr/>
          <a:lstStyle>
            <a:defPPr>
              <a:defRPr lang="en-US"/>
            </a:defPPr>
            <a:lvl1pPr marL="0" algn="l" defTabSz="457178" rtl="0" eaLnBrk="1" latinLnBrk="0" hangingPunct="1">
              <a:defRPr sz="900" kern="1200">
                <a:solidFill>
                  <a:schemeClr val="tx1"/>
                </a:solidFill>
                <a:latin typeface="+mn-lt"/>
                <a:ea typeface="+mn-ea"/>
                <a:cs typeface="+mn-cs"/>
              </a:defRPr>
            </a:lvl1pPr>
            <a:lvl2pPr marL="228589" algn="l" defTabSz="457178" rtl="0" eaLnBrk="1" latinLnBrk="0" hangingPunct="1">
              <a:defRPr sz="900" kern="1200">
                <a:solidFill>
                  <a:schemeClr val="tx1"/>
                </a:solidFill>
                <a:latin typeface="+mn-lt"/>
                <a:ea typeface="+mn-ea"/>
                <a:cs typeface="+mn-cs"/>
              </a:defRPr>
            </a:lvl2pPr>
            <a:lvl3pPr marL="457178" algn="l" defTabSz="457178" rtl="0" eaLnBrk="1" latinLnBrk="0" hangingPunct="1">
              <a:defRPr sz="900" kern="1200">
                <a:solidFill>
                  <a:schemeClr val="tx1"/>
                </a:solidFill>
                <a:latin typeface="+mn-lt"/>
                <a:ea typeface="+mn-ea"/>
                <a:cs typeface="+mn-cs"/>
              </a:defRPr>
            </a:lvl3pPr>
            <a:lvl4pPr marL="685766" algn="l" defTabSz="457178" rtl="0" eaLnBrk="1" latinLnBrk="0" hangingPunct="1">
              <a:defRPr sz="900" kern="1200">
                <a:solidFill>
                  <a:schemeClr val="tx1"/>
                </a:solidFill>
                <a:latin typeface="+mn-lt"/>
                <a:ea typeface="+mn-ea"/>
                <a:cs typeface="+mn-cs"/>
              </a:defRPr>
            </a:lvl4pPr>
            <a:lvl5pPr marL="914355" algn="l" defTabSz="457178" rtl="0" eaLnBrk="1" latinLnBrk="0" hangingPunct="1">
              <a:defRPr sz="900" kern="1200">
                <a:solidFill>
                  <a:schemeClr val="tx1"/>
                </a:solidFill>
                <a:latin typeface="+mn-lt"/>
                <a:ea typeface="+mn-ea"/>
                <a:cs typeface="+mn-cs"/>
              </a:defRPr>
            </a:lvl5pPr>
            <a:lvl6pPr marL="1142943" algn="l" defTabSz="457178" rtl="0" eaLnBrk="1" latinLnBrk="0" hangingPunct="1">
              <a:defRPr sz="900" kern="1200">
                <a:solidFill>
                  <a:schemeClr val="tx1"/>
                </a:solidFill>
                <a:latin typeface="+mn-lt"/>
                <a:ea typeface="+mn-ea"/>
                <a:cs typeface="+mn-cs"/>
              </a:defRPr>
            </a:lvl6pPr>
            <a:lvl7pPr marL="1371532" algn="l" defTabSz="457178" rtl="0" eaLnBrk="1" latinLnBrk="0" hangingPunct="1">
              <a:defRPr sz="900" kern="1200">
                <a:solidFill>
                  <a:schemeClr val="tx1"/>
                </a:solidFill>
                <a:latin typeface="+mn-lt"/>
                <a:ea typeface="+mn-ea"/>
                <a:cs typeface="+mn-cs"/>
              </a:defRPr>
            </a:lvl7pPr>
            <a:lvl8pPr marL="1600120" algn="l" defTabSz="457178" rtl="0" eaLnBrk="1" latinLnBrk="0" hangingPunct="1">
              <a:defRPr sz="900" kern="1200">
                <a:solidFill>
                  <a:schemeClr val="tx1"/>
                </a:solidFill>
                <a:latin typeface="+mn-lt"/>
                <a:ea typeface="+mn-ea"/>
                <a:cs typeface="+mn-cs"/>
              </a:defRPr>
            </a:lvl8pPr>
            <a:lvl9pPr marL="1828709" algn="l" defTabSz="457178" rtl="0" eaLnBrk="1" latinLnBrk="0" hangingPunct="1">
              <a:defRPr sz="900" kern="1200">
                <a:solidFill>
                  <a:schemeClr val="tx1"/>
                </a:solidFill>
                <a:latin typeface="+mn-lt"/>
                <a:ea typeface="+mn-ea"/>
                <a:cs typeface="+mn-cs"/>
              </a:defRPr>
            </a:lvl9pPr>
          </a:lstStyle>
          <a:p>
            <a:fld id="{2CEBD8C0-39BE-7843-8827-ADED4A8488C3}" type="slidenum">
              <a:rPr lang="en-IE" smtClean="0"/>
              <a:pPr/>
              <a:t>19</a:t>
            </a:fld>
            <a:endParaRPr lang="en-IE" dirty="0"/>
          </a:p>
        </p:txBody>
      </p:sp>
      <p:sp>
        <p:nvSpPr>
          <p:cNvPr id="4" name="Text Placeholder 3">
            <a:extLst>
              <a:ext uri="{FF2B5EF4-FFF2-40B4-BE49-F238E27FC236}">
                <a16:creationId xmlns:a16="http://schemas.microsoft.com/office/drawing/2014/main" id="{1C4B02E2-309B-9A0C-EB92-163A534060D2}"/>
              </a:ext>
            </a:extLst>
          </p:cNvPr>
          <p:cNvSpPr>
            <a:spLocks noGrp="1"/>
          </p:cNvSpPr>
          <p:nvPr>
            <p:ph type="body" sz="quarter" idx="16"/>
          </p:nvPr>
        </p:nvSpPr>
        <p:spPr>
          <a:xfrm>
            <a:off x="533400" y="533400"/>
            <a:ext cx="8534400" cy="471281"/>
          </a:xfrm>
        </p:spPr>
        <p:txBody>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a:lstStyle>
          <a:p>
            <a:r>
              <a:rPr lang="en-IE" altLang="en-US" sz="3200" dirty="0"/>
              <a:t>Sectors &amp; Industries</a:t>
            </a:r>
            <a:endParaRPr lang="en-US" sz="3200" dirty="0"/>
          </a:p>
        </p:txBody>
      </p:sp>
      <p:sp>
        <p:nvSpPr>
          <p:cNvPr id="2" name="Content Placeholder 2">
            <a:extLst>
              <a:ext uri="{FF2B5EF4-FFF2-40B4-BE49-F238E27FC236}">
                <a16:creationId xmlns:a16="http://schemas.microsoft.com/office/drawing/2014/main" id="{34C94706-51C6-2EE1-78E1-4E21EDB2E163}"/>
              </a:ext>
            </a:extLst>
          </p:cNvPr>
          <p:cNvSpPr txBox="1">
            <a:spLocks/>
          </p:cNvSpPr>
          <p:nvPr/>
        </p:nvSpPr>
        <p:spPr>
          <a:xfrm>
            <a:off x="685800" y="1600200"/>
            <a:ext cx="9829800" cy="4191000"/>
          </a:xfrm>
          <a:prstGeom prst="rect">
            <a:avLst/>
          </a:prstGeom>
        </p:spPr>
        <p:txBody>
          <a:bodyPr/>
          <a:lstStyle>
            <a:lvl1pPr marL="457177" indent="-457177" algn="l" defTabSz="1828709" rtl="0" eaLnBrk="1" latinLnBrk="0" hangingPunct="1">
              <a:lnSpc>
                <a:spcPct val="90000"/>
              </a:lnSpc>
              <a:spcBef>
                <a:spcPts val="2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1pPr>
            <a:lvl2pPr marL="1371531"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2pPr>
            <a:lvl3pPr marL="2285886"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3pPr>
            <a:lvl4pPr marL="3200240"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4pPr>
            <a:lvl5pPr marL="4114594" indent="-457177" algn="l" defTabSz="1828709" rtl="0" eaLnBrk="1" latinLnBrk="0" hangingPunct="1">
              <a:lnSpc>
                <a:spcPct val="90000"/>
              </a:lnSpc>
              <a:spcBef>
                <a:spcPts val="1000"/>
              </a:spcBef>
              <a:buFont typeface="Arial" panose="020B0604020202020204" pitchFamily="34" charset="0"/>
              <a:buChar char="•"/>
              <a:defRPr sz="3700" b="0" i="0" kern="1200">
                <a:solidFill>
                  <a:schemeClr val="tx2"/>
                </a:solidFill>
                <a:latin typeface="Archivo" pitchFamily="2" charset="77"/>
                <a:ea typeface="+mn-ea"/>
                <a:cs typeface="Archivo" pitchFamily="2" charset="77"/>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eaLnBrk="1" hangingPunct="1"/>
            <a:r>
              <a:rPr lang="en-IE" altLang="en-US" sz="2800" dirty="0">
                <a:solidFill>
                  <a:schemeClr val="tx1"/>
                </a:solidFill>
                <a:latin typeface="Calibri" panose="020F0502020204030204" pitchFamily="34" charset="0"/>
                <a:cs typeface="Calibri" panose="020F0502020204030204" pitchFamily="34" charset="0"/>
              </a:rPr>
              <a:t>Residential (Houses, Apartments)</a:t>
            </a:r>
          </a:p>
          <a:p>
            <a:pPr eaLnBrk="1" hangingPunct="1"/>
            <a:r>
              <a:rPr lang="en-IE" altLang="en-US" sz="2800" dirty="0">
                <a:solidFill>
                  <a:schemeClr val="tx1"/>
                </a:solidFill>
                <a:latin typeface="Calibri" panose="020F0502020204030204" pitchFamily="34" charset="0"/>
                <a:cs typeface="Calibri" panose="020F0502020204030204" pitchFamily="34" charset="0"/>
              </a:rPr>
              <a:t>Office Blocks</a:t>
            </a:r>
          </a:p>
          <a:p>
            <a:pPr eaLnBrk="1" hangingPunct="1"/>
            <a:r>
              <a:rPr lang="en-IE" altLang="en-US" sz="2800" dirty="0">
                <a:solidFill>
                  <a:schemeClr val="tx1"/>
                </a:solidFill>
                <a:latin typeface="Calibri" panose="020F0502020204030204" pitchFamily="34" charset="0"/>
                <a:cs typeface="Calibri" panose="020F0502020204030204" pitchFamily="34" charset="0"/>
              </a:rPr>
              <a:t>Factories </a:t>
            </a:r>
          </a:p>
          <a:p>
            <a:pPr eaLnBrk="1" hangingPunct="1"/>
            <a:r>
              <a:rPr lang="en-IE" altLang="en-US" sz="2800" dirty="0">
                <a:solidFill>
                  <a:schemeClr val="tx1"/>
                </a:solidFill>
                <a:latin typeface="Calibri" panose="020F0502020204030204" pitchFamily="34" charset="0"/>
                <a:cs typeface="Calibri" panose="020F0502020204030204" pitchFamily="34" charset="0"/>
              </a:rPr>
              <a:t>Power Infrastructure – Power Stations, Power Lines, Substations, Wind Farms </a:t>
            </a:r>
          </a:p>
          <a:p>
            <a:pPr eaLnBrk="1" hangingPunct="1"/>
            <a:r>
              <a:rPr lang="en-IE" altLang="en-US" sz="2800" dirty="0">
                <a:solidFill>
                  <a:schemeClr val="tx1"/>
                </a:solidFill>
                <a:latin typeface="Calibri" panose="020F0502020204030204" pitchFamily="34" charset="0"/>
                <a:cs typeface="Calibri" panose="020F0502020204030204" pitchFamily="34" charset="0"/>
              </a:rPr>
              <a:t>Oil and Gas – Offshore Rigs, Gas, Oil and LNG terminals,</a:t>
            </a:r>
          </a:p>
          <a:p>
            <a:pPr eaLnBrk="1" hangingPunct="1"/>
            <a:r>
              <a:rPr lang="en-IE" altLang="en-US" sz="2800" dirty="0">
                <a:solidFill>
                  <a:schemeClr val="tx1"/>
                </a:solidFill>
                <a:latin typeface="Calibri" panose="020F0502020204030204" pitchFamily="34" charset="0"/>
                <a:cs typeface="Calibri" panose="020F0502020204030204" pitchFamily="34" charset="0"/>
              </a:rPr>
              <a:t>Ports and docks</a:t>
            </a:r>
          </a:p>
          <a:p>
            <a:pPr eaLnBrk="1" hangingPunct="1"/>
            <a:r>
              <a:rPr lang="en-IE" altLang="en-US" sz="2800" dirty="0">
                <a:solidFill>
                  <a:schemeClr val="tx1"/>
                </a:solidFill>
                <a:latin typeface="Calibri" panose="020F0502020204030204" pitchFamily="34" charset="0"/>
                <a:cs typeface="Calibri" panose="020F0502020204030204" pitchFamily="34" charset="0"/>
              </a:rPr>
              <a:t>Mines</a:t>
            </a:r>
          </a:p>
          <a:p>
            <a:pPr>
              <a:buClr>
                <a:srgbClr val="336666"/>
              </a:buClr>
              <a:defRPr/>
            </a:pPr>
            <a:endParaRPr lang="en-IE" altLang="en-US" sz="2400" dirty="0">
              <a:solidFill>
                <a:schemeClr val="tx1"/>
              </a:solidFill>
              <a:latin typeface="Calibri" panose="020F0502020204030204" pitchFamily="34" charset="0"/>
              <a:cs typeface="Calibri" panose="020F0502020204030204" pitchFamily="34" charset="0"/>
            </a:endParaRPr>
          </a:p>
          <a:p>
            <a:pPr marL="0" indent="0" eaLnBrk="1" hangingPunct="1">
              <a:buNone/>
              <a:defRPr/>
            </a:pPr>
            <a:endParaRPr lang="en-IE" altLang="en-US" sz="2400" dirty="0"/>
          </a:p>
          <a:p>
            <a:pPr marL="0" lvl="1" indent="0" defTabSz="914400">
              <a:buNone/>
              <a:defRPr/>
            </a:pPr>
            <a:endParaRPr lang="en-IE" altLang="en-US" sz="1800" i="1" dirty="0">
              <a:solidFill>
                <a:schemeClr val="tx1"/>
              </a:solidFill>
              <a:latin typeface="Calibri" panose="020F0502020204030204" pitchFamily="34" charset="0"/>
              <a:cs typeface="Calibri" panose="020F0502020204030204" pitchFamily="34" charset="0"/>
            </a:endParaRPr>
          </a:p>
          <a:p>
            <a:pPr>
              <a:defRPr/>
            </a:pPr>
            <a:endParaRPr lang="en-IE"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7206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B558F58E-93BA-44A3-BCDA-585AFF2E4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F5488FB-CEDA-4B0D-87F2-12DCB3A7B462}"/>
              </a:ext>
            </a:extLst>
          </p:cNvPr>
          <p:cNvSpPr>
            <a:spLocks noGrp="1"/>
          </p:cNvSpPr>
          <p:nvPr>
            <p:ph type="title"/>
          </p:nvPr>
        </p:nvSpPr>
        <p:spPr>
          <a:xfrm>
            <a:off x="655320" y="2671011"/>
            <a:ext cx="4002405" cy="2427120"/>
          </a:xfrm>
        </p:spPr>
        <p:txBody>
          <a:bodyPr vert="horz" lIns="91440" tIns="45720" rIns="91440" bIns="45720" rtlCol="0" anchor="t">
            <a:normAutofit fontScale="90000"/>
          </a:bodyPr>
          <a:lstStyle/>
          <a:p>
            <a:r>
              <a:rPr lang="en-US" sz="6000" dirty="0">
                <a:solidFill>
                  <a:schemeClr val="tx1"/>
                </a:solidFill>
                <a:cs typeface="+mj-cs"/>
              </a:rPr>
              <a:t>Construction Industry in Context </a:t>
            </a:r>
          </a:p>
        </p:txBody>
      </p:sp>
      <p:cxnSp>
        <p:nvCxnSpPr>
          <p:cNvPr id="44" name="Straight Arrow Connector 43">
            <a:extLst>
              <a:ext uri="{FF2B5EF4-FFF2-40B4-BE49-F238E27FC236}">
                <a16:creationId xmlns:a16="http://schemas.microsoft.com/office/drawing/2014/main" id="{BCD0BBC1-A7D4-445D-98AC-95A6A45D8E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1148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33" name="Diagram 32">
            <a:extLst>
              <a:ext uri="{FF2B5EF4-FFF2-40B4-BE49-F238E27FC236}">
                <a16:creationId xmlns:a16="http://schemas.microsoft.com/office/drawing/2014/main" id="{F6148FEC-47E5-4018-92E5-84BA1AC78828}"/>
              </a:ext>
            </a:extLst>
          </p:cNvPr>
          <p:cNvGraphicFramePr/>
          <p:nvPr>
            <p:extLst>
              <p:ext uri="{D42A27DB-BD31-4B8C-83A1-F6EECF244321}">
                <p14:modId xmlns:p14="http://schemas.microsoft.com/office/powerpoint/2010/main" val="2741783170"/>
              </p:ext>
            </p:extLst>
          </p:nvPr>
        </p:nvGraphicFramePr>
        <p:xfrm>
          <a:off x="3048000" y="161934"/>
          <a:ext cx="10151871" cy="6200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3096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F2C17-88C2-6343-44E0-D10F7591D1E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3539A50-F04E-A993-AAF6-12F1A3D2B222}"/>
              </a:ext>
            </a:extLst>
          </p:cNvPr>
          <p:cNvSpPr>
            <a:spLocks noGrp="1"/>
          </p:cNvSpPr>
          <p:nvPr>
            <p:ph type="sldNum" sz="quarter" idx="21"/>
          </p:nvPr>
        </p:nvSpPr>
        <p:spPr>
          <a:xfrm>
            <a:off x="11610397" y="6344094"/>
            <a:ext cx="581207" cy="365125"/>
          </a:xfrm>
        </p:spPr>
        <p:txBody>
          <a:bodyPr/>
          <a:lstStyle>
            <a:defPPr>
              <a:defRPr lang="en-US"/>
            </a:defPPr>
            <a:lvl1pPr marL="0" algn="l" defTabSz="457178" rtl="0" eaLnBrk="1" latinLnBrk="0" hangingPunct="1">
              <a:defRPr sz="900" kern="1200">
                <a:solidFill>
                  <a:schemeClr val="tx1"/>
                </a:solidFill>
                <a:latin typeface="+mn-lt"/>
                <a:ea typeface="+mn-ea"/>
                <a:cs typeface="+mn-cs"/>
              </a:defRPr>
            </a:lvl1pPr>
            <a:lvl2pPr marL="228589" algn="l" defTabSz="457178" rtl="0" eaLnBrk="1" latinLnBrk="0" hangingPunct="1">
              <a:defRPr sz="900" kern="1200">
                <a:solidFill>
                  <a:schemeClr val="tx1"/>
                </a:solidFill>
                <a:latin typeface="+mn-lt"/>
                <a:ea typeface="+mn-ea"/>
                <a:cs typeface="+mn-cs"/>
              </a:defRPr>
            </a:lvl2pPr>
            <a:lvl3pPr marL="457178" algn="l" defTabSz="457178" rtl="0" eaLnBrk="1" latinLnBrk="0" hangingPunct="1">
              <a:defRPr sz="900" kern="1200">
                <a:solidFill>
                  <a:schemeClr val="tx1"/>
                </a:solidFill>
                <a:latin typeface="+mn-lt"/>
                <a:ea typeface="+mn-ea"/>
                <a:cs typeface="+mn-cs"/>
              </a:defRPr>
            </a:lvl3pPr>
            <a:lvl4pPr marL="685766" algn="l" defTabSz="457178" rtl="0" eaLnBrk="1" latinLnBrk="0" hangingPunct="1">
              <a:defRPr sz="900" kern="1200">
                <a:solidFill>
                  <a:schemeClr val="tx1"/>
                </a:solidFill>
                <a:latin typeface="+mn-lt"/>
                <a:ea typeface="+mn-ea"/>
                <a:cs typeface="+mn-cs"/>
              </a:defRPr>
            </a:lvl4pPr>
            <a:lvl5pPr marL="914355" algn="l" defTabSz="457178" rtl="0" eaLnBrk="1" latinLnBrk="0" hangingPunct="1">
              <a:defRPr sz="900" kern="1200">
                <a:solidFill>
                  <a:schemeClr val="tx1"/>
                </a:solidFill>
                <a:latin typeface="+mn-lt"/>
                <a:ea typeface="+mn-ea"/>
                <a:cs typeface="+mn-cs"/>
              </a:defRPr>
            </a:lvl5pPr>
            <a:lvl6pPr marL="1142943" algn="l" defTabSz="457178" rtl="0" eaLnBrk="1" latinLnBrk="0" hangingPunct="1">
              <a:defRPr sz="900" kern="1200">
                <a:solidFill>
                  <a:schemeClr val="tx1"/>
                </a:solidFill>
                <a:latin typeface="+mn-lt"/>
                <a:ea typeface="+mn-ea"/>
                <a:cs typeface="+mn-cs"/>
              </a:defRPr>
            </a:lvl6pPr>
            <a:lvl7pPr marL="1371532" algn="l" defTabSz="457178" rtl="0" eaLnBrk="1" latinLnBrk="0" hangingPunct="1">
              <a:defRPr sz="900" kern="1200">
                <a:solidFill>
                  <a:schemeClr val="tx1"/>
                </a:solidFill>
                <a:latin typeface="+mn-lt"/>
                <a:ea typeface="+mn-ea"/>
                <a:cs typeface="+mn-cs"/>
              </a:defRPr>
            </a:lvl7pPr>
            <a:lvl8pPr marL="1600120" algn="l" defTabSz="457178" rtl="0" eaLnBrk="1" latinLnBrk="0" hangingPunct="1">
              <a:defRPr sz="900" kern="1200">
                <a:solidFill>
                  <a:schemeClr val="tx1"/>
                </a:solidFill>
                <a:latin typeface="+mn-lt"/>
                <a:ea typeface="+mn-ea"/>
                <a:cs typeface="+mn-cs"/>
              </a:defRPr>
            </a:lvl8pPr>
            <a:lvl9pPr marL="1828709" algn="l" defTabSz="457178" rtl="0" eaLnBrk="1" latinLnBrk="0" hangingPunct="1">
              <a:defRPr sz="900" kern="1200">
                <a:solidFill>
                  <a:schemeClr val="tx1"/>
                </a:solidFill>
                <a:latin typeface="+mn-lt"/>
                <a:ea typeface="+mn-ea"/>
                <a:cs typeface="+mn-cs"/>
              </a:defRPr>
            </a:lvl9pPr>
          </a:lstStyle>
          <a:p>
            <a:fld id="{2CEBD8C0-39BE-7843-8827-ADED4A8488C3}" type="slidenum">
              <a:rPr lang="en-IE" smtClean="0"/>
              <a:pPr/>
              <a:t>20</a:t>
            </a:fld>
            <a:endParaRPr lang="en-IE" dirty="0"/>
          </a:p>
        </p:txBody>
      </p:sp>
      <p:sp>
        <p:nvSpPr>
          <p:cNvPr id="4" name="Text Placeholder 3">
            <a:extLst>
              <a:ext uri="{FF2B5EF4-FFF2-40B4-BE49-F238E27FC236}">
                <a16:creationId xmlns:a16="http://schemas.microsoft.com/office/drawing/2014/main" id="{C243184C-6A2A-574E-4755-EFC9F2F5696B}"/>
              </a:ext>
            </a:extLst>
          </p:cNvPr>
          <p:cNvSpPr>
            <a:spLocks noGrp="1"/>
          </p:cNvSpPr>
          <p:nvPr>
            <p:ph type="body" sz="quarter" idx="16"/>
          </p:nvPr>
        </p:nvSpPr>
        <p:spPr>
          <a:xfrm>
            <a:off x="1600200" y="2514600"/>
            <a:ext cx="8534400" cy="914400"/>
          </a:xfrm>
        </p:spPr>
        <p:txBody>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a:lstStyle>
          <a:p>
            <a:r>
              <a:rPr lang="en-IE" altLang="en-US" sz="6600" dirty="0"/>
              <a:t>Questions </a:t>
            </a:r>
            <a:endParaRPr lang="en-US" sz="6600" dirty="0"/>
          </a:p>
        </p:txBody>
      </p:sp>
    </p:spTree>
    <p:extLst>
      <p:ext uri="{BB962C8B-B14F-4D97-AF65-F5344CB8AC3E}">
        <p14:creationId xmlns:p14="http://schemas.microsoft.com/office/powerpoint/2010/main" val="1159808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216CFAE-8124-5188-D327-F40706D8D1DD}"/>
              </a:ext>
            </a:extLst>
          </p:cNvPr>
          <p:cNvSpPr>
            <a:spLocks noGrp="1"/>
          </p:cNvSpPr>
          <p:nvPr>
            <p:ph type="body" sz="quarter" idx="17"/>
          </p:nvPr>
        </p:nvSpPr>
        <p:spPr>
          <a:xfrm>
            <a:off x="533400" y="1905000"/>
            <a:ext cx="9317038" cy="2600098"/>
          </a:xfrm>
        </p:spPr>
        <p:txBody>
          <a:bodyPr/>
          <a:lstStyle/>
          <a:p>
            <a:r>
              <a:rPr lang="en-IE" b="1" dirty="0">
                <a:effectLst/>
                <a:latin typeface="Archivo" pitchFamily="2" charset="77"/>
              </a:rPr>
              <a:t>Get in Touch</a:t>
            </a:r>
          </a:p>
          <a:p>
            <a:r>
              <a:rPr lang="en-IE" dirty="0" err="1">
                <a:effectLst/>
                <a:latin typeface="Archivo" pitchFamily="2" charset="77"/>
              </a:rPr>
              <a:t>www.cif.ie</a:t>
            </a:r>
            <a:br>
              <a:rPr lang="en-IE" dirty="0">
                <a:effectLst/>
                <a:latin typeface="Archivo" pitchFamily="2" charset="77"/>
              </a:rPr>
            </a:br>
            <a:r>
              <a:rPr lang="en-IE" dirty="0" err="1">
                <a:effectLst/>
                <a:latin typeface="Archivo" pitchFamily="2" charset="77"/>
              </a:rPr>
              <a:t>cif@cif.ie</a:t>
            </a:r>
            <a:endParaRPr lang="en-IE" dirty="0">
              <a:effectLst/>
              <a:latin typeface="Archivo" pitchFamily="2" charset="77"/>
            </a:endParaRPr>
          </a:p>
        </p:txBody>
      </p:sp>
    </p:spTree>
    <p:extLst>
      <p:ext uri="{BB962C8B-B14F-4D97-AF65-F5344CB8AC3E}">
        <p14:creationId xmlns:p14="http://schemas.microsoft.com/office/powerpoint/2010/main" val="343438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D9F5-DA0D-EB63-16E0-2F7879EDC728}"/>
              </a:ext>
            </a:extLst>
          </p:cNvPr>
          <p:cNvSpPr>
            <a:spLocks noGrp="1"/>
          </p:cNvSpPr>
          <p:nvPr>
            <p:ph type="title"/>
          </p:nvPr>
        </p:nvSpPr>
        <p:spPr>
          <a:xfrm>
            <a:off x="501406" y="2286000"/>
            <a:ext cx="10312368" cy="3890272"/>
          </a:xfrm>
        </p:spPr>
        <p:txBody>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a:lstStyle>
          <a:p>
            <a:pPr fontAlgn="b"/>
            <a:r>
              <a:rPr lang="en-IE" sz="2000" dirty="0">
                <a:sym typeface="Open Sans"/>
              </a:rPr>
              <a:t>Total labour demand from housing construction will need to rise from approximately </a:t>
            </a:r>
            <a:r>
              <a:rPr lang="en-IE" sz="2000" b="1" dirty="0">
                <a:sym typeface="Open Sans"/>
              </a:rPr>
              <a:t>40,000 </a:t>
            </a:r>
            <a:r>
              <a:rPr lang="en-IE" sz="2000" dirty="0">
                <a:sym typeface="Open Sans"/>
              </a:rPr>
              <a:t>fulltime equivalent workers at present, to </a:t>
            </a:r>
            <a:r>
              <a:rPr lang="en-IE" sz="2000" b="1" dirty="0">
                <a:sym typeface="Open Sans"/>
              </a:rPr>
              <a:t>67,500 by 2025.</a:t>
            </a:r>
            <a:br>
              <a:rPr lang="en-IE" sz="2000" b="1" dirty="0">
                <a:sym typeface="Open Sans"/>
              </a:rPr>
            </a:br>
            <a:br>
              <a:rPr lang="en-IE" sz="2000" dirty="0">
                <a:sym typeface="Open Sans"/>
              </a:rPr>
            </a:br>
            <a:br>
              <a:rPr lang="en-IE" sz="2000" dirty="0">
                <a:sym typeface="Open Sans"/>
              </a:rPr>
            </a:br>
            <a:r>
              <a:rPr lang="en-IE" sz="2000" dirty="0">
                <a:sym typeface="Open Sans"/>
              </a:rPr>
              <a:t>As the backlog of housing output has built up, a further increase, possibly up to </a:t>
            </a:r>
            <a:r>
              <a:rPr lang="en-IE" sz="2000" b="1" dirty="0">
                <a:sym typeface="Open Sans"/>
              </a:rPr>
              <a:t>80,000</a:t>
            </a:r>
            <a:r>
              <a:rPr lang="en-IE" sz="2000" dirty="0">
                <a:sym typeface="Open Sans"/>
              </a:rPr>
              <a:t> workers may be necessary.</a:t>
            </a:r>
            <a:br>
              <a:rPr lang="en-IE" sz="2000" dirty="0">
                <a:sym typeface="Open Sans"/>
              </a:rPr>
            </a:br>
            <a:br>
              <a:rPr lang="en-IE" sz="2000" dirty="0">
                <a:sym typeface="Open Sans"/>
              </a:rPr>
            </a:br>
            <a:r>
              <a:rPr lang="en-IE" sz="2000" dirty="0"/>
              <a:t>It is suggested</a:t>
            </a:r>
            <a:r>
              <a:rPr lang="en-IE" sz="2000" dirty="0">
                <a:sym typeface="Open Sans"/>
              </a:rPr>
              <a:t>, that the following will need to be recruited or trained to meet demand.</a:t>
            </a:r>
            <a:br>
              <a:rPr lang="en-IE" sz="2000" dirty="0">
                <a:sym typeface="Open Sans"/>
              </a:rPr>
            </a:br>
            <a:br>
              <a:rPr lang="en-IE" sz="2000" dirty="0">
                <a:sym typeface="Open Sans"/>
              </a:rPr>
            </a:br>
            <a:br>
              <a:rPr lang="en-IE" sz="1800" dirty="0">
                <a:solidFill>
                  <a:srgbClr val="000000"/>
                </a:solidFill>
                <a:latin typeface="Calibri" pitchFamily="34" charset="0"/>
                <a:sym typeface="Open Sans"/>
              </a:rPr>
            </a:br>
            <a:endParaRPr lang="en-US" dirty="0"/>
          </a:p>
        </p:txBody>
      </p:sp>
      <p:sp>
        <p:nvSpPr>
          <p:cNvPr id="3" name="Slide Number Placeholder 2">
            <a:extLst>
              <a:ext uri="{FF2B5EF4-FFF2-40B4-BE49-F238E27FC236}">
                <a16:creationId xmlns:a16="http://schemas.microsoft.com/office/drawing/2014/main" id="{67D2BA60-24E7-D68C-A203-29A1E233CB94}"/>
              </a:ext>
            </a:extLst>
          </p:cNvPr>
          <p:cNvSpPr>
            <a:spLocks noGrp="1"/>
          </p:cNvSpPr>
          <p:nvPr>
            <p:ph type="sldNum" sz="quarter" idx="21"/>
          </p:nvPr>
        </p:nvSpPr>
        <p:spPr>
          <a:xfrm>
            <a:off x="11610397" y="6344094"/>
            <a:ext cx="581207" cy="365125"/>
          </a:xfrm>
        </p:spPr>
        <p:txBody>
          <a:bodyPr/>
          <a:lstStyle>
            <a:defPPr>
              <a:defRPr lang="en-US"/>
            </a:defPPr>
            <a:lvl1pPr marL="0" algn="l" defTabSz="457178" rtl="0" eaLnBrk="1" latinLnBrk="0" hangingPunct="1">
              <a:defRPr sz="900" kern="1200">
                <a:solidFill>
                  <a:schemeClr val="tx1"/>
                </a:solidFill>
                <a:latin typeface="+mn-lt"/>
                <a:ea typeface="+mn-ea"/>
                <a:cs typeface="+mn-cs"/>
              </a:defRPr>
            </a:lvl1pPr>
            <a:lvl2pPr marL="228589" algn="l" defTabSz="457178" rtl="0" eaLnBrk="1" latinLnBrk="0" hangingPunct="1">
              <a:defRPr sz="900" kern="1200">
                <a:solidFill>
                  <a:schemeClr val="tx1"/>
                </a:solidFill>
                <a:latin typeface="+mn-lt"/>
                <a:ea typeface="+mn-ea"/>
                <a:cs typeface="+mn-cs"/>
              </a:defRPr>
            </a:lvl2pPr>
            <a:lvl3pPr marL="457178" algn="l" defTabSz="457178" rtl="0" eaLnBrk="1" latinLnBrk="0" hangingPunct="1">
              <a:defRPr sz="900" kern="1200">
                <a:solidFill>
                  <a:schemeClr val="tx1"/>
                </a:solidFill>
                <a:latin typeface="+mn-lt"/>
                <a:ea typeface="+mn-ea"/>
                <a:cs typeface="+mn-cs"/>
              </a:defRPr>
            </a:lvl3pPr>
            <a:lvl4pPr marL="685766" algn="l" defTabSz="457178" rtl="0" eaLnBrk="1" latinLnBrk="0" hangingPunct="1">
              <a:defRPr sz="900" kern="1200">
                <a:solidFill>
                  <a:schemeClr val="tx1"/>
                </a:solidFill>
                <a:latin typeface="+mn-lt"/>
                <a:ea typeface="+mn-ea"/>
                <a:cs typeface="+mn-cs"/>
              </a:defRPr>
            </a:lvl4pPr>
            <a:lvl5pPr marL="914355" algn="l" defTabSz="457178" rtl="0" eaLnBrk="1" latinLnBrk="0" hangingPunct="1">
              <a:defRPr sz="900" kern="1200">
                <a:solidFill>
                  <a:schemeClr val="tx1"/>
                </a:solidFill>
                <a:latin typeface="+mn-lt"/>
                <a:ea typeface="+mn-ea"/>
                <a:cs typeface="+mn-cs"/>
              </a:defRPr>
            </a:lvl5pPr>
            <a:lvl6pPr marL="1142943" algn="l" defTabSz="457178" rtl="0" eaLnBrk="1" latinLnBrk="0" hangingPunct="1">
              <a:defRPr sz="900" kern="1200">
                <a:solidFill>
                  <a:schemeClr val="tx1"/>
                </a:solidFill>
                <a:latin typeface="+mn-lt"/>
                <a:ea typeface="+mn-ea"/>
                <a:cs typeface="+mn-cs"/>
              </a:defRPr>
            </a:lvl6pPr>
            <a:lvl7pPr marL="1371532" algn="l" defTabSz="457178" rtl="0" eaLnBrk="1" latinLnBrk="0" hangingPunct="1">
              <a:defRPr sz="900" kern="1200">
                <a:solidFill>
                  <a:schemeClr val="tx1"/>
                </a:solidFill>
                <a:latin typeface="+mn-lt"/>
                <a:ea typeface="+mn-ea"/>
                <a:cs typeface="+mn-cs"/>
              </a:defRPr>
            </a:lvl7pPr>
            <a:lvl8pPr marL="1600120" algn="l" defTabSz="457178" rtl="0" eaLnBrk="1" latinLnBrk="0" hangingPunct="1">
              <a:defRPr sz="900" kern="1200">
                <a:solidFill>
                  <a:schemeClr val="tx1"/>
                </a:solidFill>
                <a:latin typeface="+mn-lt"/>
                <a:ea typeface="+mn-ea"/>
                <a:cs typeface="+mn-cs"/>
              </a:defRPr>
            </a:lvl8pPr>
            <a:lvl9pPr marL="1828709" algn="l" defTabSz="457178" rtl="0" eaLnBrk="1" latinLnBrk="0" hangingPunct="1">
              <a:defRPr sz="900" kern="1200">
                <a:solidFill>
                  <a:schemeClr val="tx1"/>
                </a:solidFill>
                <a:latin typeface="+mn-lt"/>
                <a:ea typeface="+mn-ea"/>
                <a:cs typeface="+mn-cs"/>
              </a:defRPr>
            </a:lvl9pPr>
          </a:lstStyle>
          <a:p>
            <a:fld id="{2CEBD8C0-39BE-7843-8827-ADED4A8488C3}" type="slidenum">
              <a:rPr lang="en-IE" smtClean="0"/>
              <a:pPr/>
              <a:t>3</a:t>
            </a:fld>
            <a:endParaRPr lang="en-IE" dirty="0"/>
          </a:p>
        </p:txBody>
      </p:sp>
      <p:sp>
        <p:nvSpPr>
          <p:cNvPr id="4" name="Text Placeholder 3">
            <a:extLst>
              <a:ext uri="{FF2B5EF4-FFF2-40B4-BE49-F238E27FC236}">
                <a16:creationId xmlns:a16="http://schemas.microsoft.com/office/drawing/2014/main" id="{10C7345D-19EA-BD0A-D0B2-96220FE0497B}"/>
              </a:ext>
            </a:extLst>
          </p:cNvPr>
          <p:cNvSpPr>
            <a:spLocks noGrp="1"/>
          </p:cNvSpPr>
          <p:nvPr>
            <p:ph type="body" sz="quarter" idx="16"/>
          </p:nvPr>
        </p:nvSpPr>
        <p:spPr>
          <a:xfrm>
            <a:off x="508032" y="403363"/>
            <a:ext cx="7188167" cy="471281"/>
          </a:xfrm>
        </p:spPr>
        <p:txBody>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a:lstStyle>
          <a:p>
            <a:r>
              <a:rPr lang="en-US" sz="2800" dirty="0"/>
              <a:t>Demand for Construction Workers</a:t>
            </a:r>
          </a:p>
          <a:p>
            <a:r>
              <a:rPr lang="en-US" sz="2200" dirty="0" err="1">
                <a:sym typeface="Open Sans"/>
              </a:rPr>
              <a:t>Labour</a:t>
            </a:r>
            <a:r>
              <a:rPr lang="en-US" sz="2200" dirty="0">
                <a:sym typeface="Open Sans"/>
              </a:rPr>
              <a:t> Demand Estimates for Ireland’s National Housing Targets, 2021-2030 Report:</a:t>
            </a:r>
          </a:p>
          <a:p>
            <a:endParaRPr lang="en-US" sz="2400" dirty="0"/>
          </a:p>
        </p:txBody>
      </p:sp>
      <p:sp>
        <p:nvSpPr>
          <p:cNvPr id="8" name="TextBox 7">
            <a:extLst>
              <a:ext uri="{FF2B5EF4-FFF2-40B4-BE49-F238E27FC236}">
                <a16:creationId xmlns:a16="http://schemas.microsoft.com/office/drawing/2014/main" id="{0715AE81-62D9-50B5-4158-355C439DA54D}"/>
              </a:ext>
            </a:extLst>
          </p:cNvPr>
          <p:cNvSpPr txBox="1"/>
          <p:nvPr/>
        </p:nvSpPr>
        <p:spPr>
          <a:xfrm>
            <a:off x="5943600" y="1981200"/>
            <a:ext cx="6097656" cy="4093428"/>
          </a:xfrm>
          <a:prstGeom prst="rect">
            <a:avLst/>
          </a:prstGeom>
          <a:noFill/>
        </p:spPr>
        <p:txBody>
          <a:bodyPr wrap="square">
            <a:spAutoFit/>
          </a:bodyPr>
          <a:lstStyle/>
          <a:p>
            <a:endParaRPr lang="en-IE" sz="2000" dirty="0"/>
          </a:p>
          <a:p>
            <a:pPr marL="285750" indent="-285750">
              <a:buFont typeface="Arial" panose="020B0604020202020204" pitchFamily="34" charset="0"/>
              <a:buChar char="•"/>
            </a:pPr>
            <a:r>
              <a:rPr lang="en-IE" sz="2000" b="1" dirty="0"/>
              <a:t>Carpenters &amp; Joiners (+2,500) </a:t>
            </a:r>
          </a:p>
          <a:p>
            <a:pPr marL="285750" indent="-285750">
              <a:buFont typeface="Arial" panose="020B0604020202020204" pitchFamily="34" charset="0"/>
              <a:buChar char="•"/>
            </a:pPr>
            <a:r>
              <a:rPr lang="en-IE" sz="2000" b="1" dirty="0"/>
              <a:t>Electricians (+1,900)</a:t>
            </a:r>
          </a:p>
          <a:p>
            <a:pPr marL="285750" indent="-285750">
              <a:buFont typeface="Arial" panose="020B0604020202020204" pitchFamily="34" charset="0"/>
              <a:buChar char="•"/>
            </a:pPr>
            <a:r>
              <a:rPr lang="en-IE" sz="2000" b="1" dirty="0"/>
              <a:t>Elementary Construction Occupations (+1,800)</a:t>
            </a:r>
          </a:p>
          <a:p>
            <a:pPr marL="285750" indent="-285750">
              <a:buFont typeface="Arial" panose="020B0604020202020204" pitchFamily="34" charset="0"/>
              <a:buChar char="•"/>
            </a:pPr>
            <a:r>
              <a:rPr lang="en-IE" sz="2000" b="1" dirty="0"/>
              <a:t>Plumbers (+1,300)</a:t>
            </a:r>
          </a:p>
          <a:p>
            <a:pPr marL="285750" indent="-285750">
              <a:buFont typeface="Arial" panose="020B0604020202020204" pitchFamily="34" charset="0"/>
              <a:buChar char="•"/>
            </a:pPr>
            <a:r>
              <a:rPr lang="en-IE" sz="2000" b="1" dirty="0"/>
              <a:t>Painters &amp; Decorators (+1,100)</a:t>
            </a:r>
          </a:p>
          <a:p>
            <a:pPr marL="285750" indent="-285750">
              <a:buFont typeface="Arial" panose="020B0604020202020204" pitchFamily="34" charset="0"/>
              <a:buChar char="•"/>
            </a:pPr>
            <a:r>
              <a:rPr lang="en-IE" sz="2000" b="1" dirty="0"/>
              <a:t>Bricklayers &amp; Masons (+700)</a:t>
            </a:r>
          </a:p>
          <a:p>
            <a:pPr marL="285750" indent="-285750">
              <a:buFont typeface="Arial" panose="020B0604020202020204" pitchFamily="34" charset="0"/>
              <a:buChar char="•"/>
            </a:pPr>
            <a:r>
              <a:rPr lang="en-IE" sz="2000" b="1" dirty="0"/>
              <a:t>Production managers (+690)</a:t>
            </a:r>
          </a:p>
          <a:p>
            <a:pPr marL="285750" indent="-285750">
              <a:buFont typeface="Arial" panose="020B0604020202020204" pitchFamily="34" charset="0"/>
              <a:buChar char="•"/>
            </a:pPr>
            <a:r>
              <a:rPr lang="en-IE" sz="2000" b="1" dirty="0"/>
              <a:t>Plasterers (+680)</a:t>
            </a:r>
          </a:p>
          <a:p>
            <a:pPr marL="285750" indent="-285750">
              <a:buFont typeface="Arial" panose="020B0604020202020204" pitchFamily="34" charset="0"/>
              <a:buChar char="•"/>
            </a:pPr>
            <a:r>
              <a:rPr lang="en-IE" sz="2000" b="1" dirty="0"/>
              <a:t>Architects &amp; Planners (+670)</a:t>
            </a:r>
          </a:p>
          <a:p>
            <a:pPr marL="285750" indent="-285750">
              <a:buFont typeface="Arial" panose="020B0604020202020204" pitchFamily="34" charset="0"/>
              <a:buChar char="•"/>
            </a:pPr>
            <a:r>
              <a:rPr lang="en-IE" sz="2000" b="1" dirty="0"/>
              <a:t>Construction Operatives (+650)</a:t>
            </a:r>
            <a:br>
              <a:rPr lang="en-IE" sz="2000" dirty="0"/>
            </a:br>
            <a:endParaRPr lang="en-IE" sz="2000" dirty="0"/>
          </a:p>
        </p:txBody>
      </p:sp>
    </p:spTree>
    <p:extLst>
      <p:ext uri="{BB962C8B-B14F-4D97-AF65-F5344CB8AC3E}">
        <p14:creationId xmlns:p14="http://schemas.microsoft.com/office/powerpoint/2010/main" val="2718483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B558F58E-93BA-44A3-BCDA-585AFF2E4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F5488FB-CEDA-4B0D-87F2-12DCB3A7B462}"/>
              </a:ext>
            </a:extLst>
          </p:cNvPr>
          <p:cNvSpPr>
            <a:spLocks noGrp="1"/>
          </p:cNvSpPr>
          <p:nvPr>
            <p:ph type="title"/>
          </p:nvPr>
        </p:nvSpPr>
        <p:spPr>
          <a:xfrm>
            <a:off x="559527" y="1778007"/>
            <a:ext cx="3639095" cy="1930051"/>
          </a:xfrm>
        </p:spPr>
        <p:txBody>
          <a:bodyPr vert="horz" lIns="91440" tIns="45720" rIns="91440" bIns="45720" rtlCol="0" anchor="t">
            <a:noAutofit/>
          </a:bodyPr>
          <a:lstStyle/>
          <a:p>
            <a:pPr>
              <a:lnSpc>
                <a:spcPct val="120000"/>
              </a:lnSpc>
              <a:spcBef>
                <a:spcPts val="300"/>
              </a:spcBef>
              <a:spcAft>
                <a:spcPts val="300"/>
              </a:spcAft>
            </a:pPr>
            <a:r>
              <a:rPr lang="en-US" sz="2800" dirty="0">
                <a:solidFill>
                  <a:schemeClr val="tx1"/>
                </a:solidFill>
                <a:cs typeface="+mj-cs"/>
              </a:rPr>
              <a:t>Routes of Entry:</a:t>
            </a:r>
            <a:br>
              <a:rPr lang="en-US" sz="2400" dirty="0">
                <a:solidFill>
                  <a:schemeClr val="tx1"/>
                </a:solidFill>
                <a:cs typeface="+mj-cs"/>
              </a:rPr>
            </a:br>
            <a:r>
              <a:rPr lang="en-US" sz="2400" dirty="0">
                <a:solidFill>
                  <a:schemeClr val="tx1"/>
                </a:solidFill>
                <a:cs typeface="+mj-cs"/>
              </a:rPr>
              <a:t>(</a:t>
            </a:r>
            <a:r>
              <a:rPr lang="en-US" sz="2400" dirty="0" err="1">
                <a:solidFill>
                  <a:schemeClr val="tx1"/>
                </a:solidFill>
                <a:cs typeface="+mj-cs"/>
              </a:rPr>
              <a:t>i</a:t>
            </a:r>
            <a:r>
              <a:rPr lang="en-US" sz="2400" dirty="0">
                <a:solidFill>
                  <a:schemeClr val="tx1"/>
                </a:solidFill>
                <a:cs typeface="+mj-cs"/>
              </a:rPr>
              <a:t>) CAO</a:t>
            </a:r>
            <a:br>
              <a:rPr lang="en-US" sz="2400" dirty="0">
                <a:solidFill>
                  <a:schemeClr val="tx1"/>
                </a:solidFill>
                <a:cs typeface="+mj-cs"/>
              </a:rPr>
            </a:br>
            <a:r>
              <a:rPr lang="en-US" sz="2400" dirty="0">
                <a:solidFill>
                  <a:schemeClr val="tx1"/>
                </a:solidFill>
                <a:cs typeface="+mj-cs"/>
              </a:rPr>
              <a:t>(ii) Apprenticeship</a:t>
            </a:r>
            <a:br>
              <a:rPr lang="en-US" sz="2400" dirty="0">
                <a:solidFill>
                  <a:schemeClr val="tx1"/>
                </a:solidFill>
                <a:cs typeface="+mj-cs"/>
              </a:rPr>
            </a:br>
            <a:r>
              <a:rPr lang="en-US" sz="2400" dirty="0">
                <a:solidFill>
                  <a:schemeClr val="tx1"/>
                </a:solidFill>
                <a:cs typeface="+mj-cs"/>
              </a:rPr>
              <a:t>(iii) Traineeship</a:t>
            </a:r>
            <a:br>
              <a:rPr lang="en-US" sz="2400" dirty="0">
                <a:solidFill>
                  <a:schemeClr val="tx1"/>
                </a:solidFill>
                <a:cs typeface="+mj-cs"/>
              </a:rPr>
            </a:br>
            <a:r>
              <a:rPr lang="en-US" sz="2400" dirty="0">
                <a:solidFill>
                  <a:schemeClr val="tx1"/>
                </a:solidFill>
                <a:cs typeface="+mj-cs"/>
              </a:rPr>
              <a:t>(iv) General Operative</a:t>
            </a:r>
            <a:endParaRPr lang="en-US" sz="3600" dirty="0">
              <a:solidFill>
                <a:schemeClr val="tx1"/>
              </a:solidFill>
              <a:cs typeface="+mj-cs"/>
            </a:endParaRPr>
          </a:p>
        </p:txBody>
      </p:sp>
      <p:cxnSp>
        <p:nvCxnSpPr>
          <p:cNvPr id="44" name="Straight Arrow Connector 43">
            <a:extLst>
              <a:ext uri="{FF2B5EF4-FFF2-40B4-BE49-F238E27FC236}">
                <a16:creationId xmlns:a16="http://schemas.microsoft.com/office/drawing/2014/main" id="{BCD0BBC1-A7D4-445D-98AC-95A6A45D8E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1148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33" name="Diagram 32">
            <a:extLst>
              <a:ext uri="{FF2B5EF4-FFF2-40B4-BE49-F238E27FC236}">
                <a16:creationId xmlns:a16="http://schemas.microsoft.com/office/drawing/2014/main" id="{F6148FEC-47E5-4018-92E5-84BA1AC78828}"/>
              </a:ext>
            </a:extLst>
          </p:cNvPr>
          <p:cNvGraphicFramePr/>
          <p:nvPr>
            <p:extLst>
              <p:ext uri="{D42A27DB-BD31-4B8C-83A1-F6EECF244321}">
                <p14:modId xmlns:p14="http://schemas.microsoft.com/office/powerpoint/2010/main" val="2327700643"/>
              </p:ext>
            </p:extLst>
          </p:nvPr>
        </p:nvGraphicFramePr>
        <p:xfrm>
          <a:off x="2895600" y="1314578"/>
          <a:ext cx="9151076" cy="5267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58AA906E-2E59-4E37-898D-4C7EC0CADCED}"/>
              </a:ext>
            </a:extLst>
          </p:cNvPr>
          <p:cNvGraphicFramePr/>
          <p:nvPr/>
        </p:nvGraphicFramePr>
        <p:xfrm>
          <a:off x="655320" y="504630"/>
          <a:ext cx="4309655" cy="8033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itle 1">
            <a:extLst>
              <a:ext uri="{FF2B5EF4-FFF2-40B4-BE49-F238E27FC236}">
                <a16:creationId xmlns:a16="http://schemas.microsoft.com/office/drawing/2014/main" id="{E94A9647-722F-4A75-BBB5-9B561D337797}"/>
              </a:ext>
            </a:extLst>
          </p:cNvPr>
          <p:cNvSpPr txBox="1">
            <a:spLocks/>
          </p:cNvSpPr>
          <p:nvPr/>
        </p:nvSpPr>
        <p:spPr>
          <a:xfrm>
            <a:off x="559527" y="0"/>
            <a:ext cx="3639095" cy="193005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lang="en-IN" sz="4000" b="1" kern="1200">
                <a:solidFill>
                  <a:schemeClr val="accent1"/>
                </a:solidFill>
                <a:latin typeface="+mj-lt"/>
                <a:ea typeface="+mj-ea"/>
                <a:cs typeface="Calibri Light" panose="020F0302020204030204" pitchFamily="34" charset="0"/>
              </a:defRPr>
            </a:lvl1pPr>
          </a:lstStyle>
          <a:p>
            <a:pPr marL="0" marR="0" lvl="0" indent="0" algn="l" defTabSz="914400" rtl="0" eaLnBrk="1" fontAlgn="auto" latinLnBrk="0" hangingPunct="1">
              <a:lnSpc>
                <a:spcPct val="120000"/>
              </a:lnSpc>
              <a:spcBef>
                <a:spcPts val="300"/>
              </a:spcBef>
              <a:spcAft>
                <a:spcPts val="300"/>
              </a:spcAft>
              <a:buClrTx/>
              <a:buSzTx/>
              <a:buFontTx/>
              <a:buNone/>
              <a:tabLst/>
              <a:defRPr/>
            </a:pPr>
            <a:r>
              <a:rPr kumimoji="0" lang="en-US" sz="2800" b="1" i="0" u="none" strike="noStrike" kern="1200" cap="none" spc="0" normalizeH="0" baseline="0" noProof="0" dirty="0">
                <a:ln>
                  <a:noFill/>
                </a:ln>
                <a:solidFill>
                  <a:srgbClr val="3F3F3F"/>
                </a:solidFill>
                <a:effectLst/>
                <a:uLnTx/>
                <a:uFillTx/>
                <a:latin typeface="Calibri" panose="020F0502020204030204"/>
                <a:ea typeface="+mj-ea"/>
                <a:cs typeface="Calibri Light" panose="020F0302020204030204" pitchFamily="34" charset="0"/>
              </a:rPr>
              <a:t>Varying Roles:</a:t>
            </a:r>
            <a:br>
              <a:rPr kumimoji="0" lang="en-US" sz="2400" b="1" i="0" u="none" strike="noStrike" kern="1200" cap="none" spc="0" normalizeH="0" baseline="0" noProof="0" dirty="0">
                <a:ln>
                  <a:noFill/>
                </a:ln>
                <a:solidFill>
                  <a:srgbClr val="3F3F3F"/>
                </a:solidFill>
                <a:effectLst/>
                <a:uLnTx/>
                <a:uFillTx/>
                <a:latin typeface="Calibri" panose="020F0502020204030204"/>
                <a:ea typeface="+mj-ea"/>
                <a:cs typeface="Calibri Light" panose="020F0302020204030204" pitchFamily="34" charset="0"/>
              </a:rPr>
            </a:br>
            <a:endParaRPr kumimoji="0" lang="en-US" sz="3600" b="1" i="0" u="none" strike="noStrike" kern="1200" cap="none" spc="0" normalizeH="0" baseline="0" noProof="0" dirty="0">
              <a:ln>
                <a:noFill/>
              </a:ln>
              <a:solidFill>
                <a:srgbClr val="3F3F3F"/>
              </a:solidFill>
              <a:effectLst/>
              <a:uLnTx/>
              <a:uFillTx/>
              <a:latin typeface="Calibri" panose="020F0502020204030204"/>
              <a:ea typeface="+mj-ea"/>
              <a:cs typeface="Calibri Light" panose="020F0302020204030204" pitchFamily="34" charset="0"/>
            </a:endParaRPr>
          </a:p>
        </p:txBody>
      </p:sp>
    </p:spTree>
    <p:extLst>
      <p:ext uri="{BB962C8B-B14F-4D97-AF65-F5344CB8AC3E}">
        <p14:creationId xmlns:p14="http://schemas.microsoft.com/office/powerpoint/2010/main" val="335684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AEE2331-C95D-408B-8309-8B2E4182DF45}"/>
              </a:ext>
            </a:extLst>
          </p:cNvPr>
          <p:cNvPicPr>
            <a:picLocks noChangeAspect="1"/>
          </p:cNvPicPr>
          <p:nvPr/>
        </p:nvPicPr>
        <p:blipFill>
          <a:blip r:embed="rId2"/>
          <a:stretch>
            <a:fillRect/>
          </a:stretch>
        </p:blipFill>
        <p:spPr>
          <a:xfrm>
            <a:off x="740639" y="185708"/>
            <a:ext cx="3097916" cy="3195335"/>
          </a:xfrm>
          <a:prstGeom prst="rect">
            <a:avLst/>
          </a:prstGeom>
        </p:spPr>
      </p:pic>
      <p:pic>
        <p:nvPicPr>
          <p:cNvPr id="15" name="Picture 14">
            <a:extLst>
              <a:ext uri="{FF2B5EF4-FFF2-40B4-BE49-F238E27FC236}">
                <a16:creationId xmlns:a16="http://schemas.microsoft.com/office/drawing/2014/main" id="{ACE871F5-649D-47F9-A7C3-9469213D08C3}"/>
              </a:ext>
            </a:extLst>
          </p:cNvPr>
          <p:cNvPicPr>
            <a:picLocks noChangeAspect="1"/>
          </p:cNvPicPr>
          <p:nvPr/>
        </p:nvPicPr>
        <p:blipFill>
          <a:blip r:embed="rId3"/>
          <a:stretch>
            <a:fillRect/>
          </a:stretch>
        </p:blipFill>
        <p:spPr>
          <a:xfrm>
            <a:off x="780696" y="3507347"/>
            <a:ext cx="3103529" cy="3259682"/>
          </a:xfrm>
          <a:prstGeom prst="rect">
            <a:avLst/>
          </a:prstGeom>
        </p:spPr>
      </p:pic>
      <p:pic>
        <p:nvPicPr>
          <p:cNvPr id="17" name="Picture 16">
            <a:extLst>
              <a:ext uri="{FF2B5EF4-FFF2-40B4-BE49-F238E27FC236}">
                <a16:creationId xmlns:a16="http://schemas.microsoft.com/office/drawing/2014/main" id="{A19C33EC-9041-43EF-AEA9-D11F13B4A263}"/>
              </a:ext>
            </a:extLst>
          </p:cNvPr>
          <p:cNvPicPr>
            <a:picLocks noChangeAspect="1"/>
          </p:cNvPicPr>
          <p:nvPr/>
        </p:nvPicPr>
        <p:blipFill>
          <a:blip r:embed="rId4"/>
          <a:stretch>
            <a:fillRect/>
          </a:stretch>
        </p:blipFill>
        <p:spPr>
          <a:xfrm>
            <a:off x="4258061" y="185708"/>
            <a:ext cx="3290499" cy="3290499"/>
          </a:xfrm>
          <a:prstGeom prst="rect">
            <a:avLst/>
          </a:prstGeom>
        </p:spPr>
      </p:pic>
      <p:pic>
        <p:nvPicPr>
          <p:cNvPr id="13" name="Picture 12">
            <a:extLst>
              <a:ext uri="{FF2B5EF4-FFF2-40B4-BE49-F238E27FC236}">
                <a16:creationId xmlns:a16="http://schemas.microsoft.com/office/drawing/2014/main" id="{1DA71EA7-984D-4C05-9F88-5A4848ACE834}"/>
              </a:ext>
            </a:extLst>
          </p:cNvPr>
          <p:cNvPicPr>
            <a:picLocks noChangeAspect="1"/>
          </p:cNvPicPr>
          <p:nvPr/>
        </p:nvPicPr>
        <p:blipFill>
          <a:blip r:embed="rId5"/>
          <a:stretch>
            <a:fillRect/>
          </a:stretch>
        </p:blipFill>
        <p:spPr>
          <a:xfrm>
            <a:off x="8034746" y="185708"/>
            <a:ext cx="3448661" cy="3265004"/>
          </a:xfrm>
          <a:prstGeom prst="rect">
            <a:avLst/>
          </a:prstGeom>
        </p:spPr>
      </p:pic>
      <p:pic>
        <p:nvPicPr>
          <p:cNvPr id="7" name="Picture 6">
            <a:extLst>
              <a:ext uri="{FF2B5EF4-FFF2-40B4-BE49-F238E27FC236}">
                <a16:creationId xmlns:a16="http://schemas.microsoft.com/office/drawing/2014/main" id="{9D9DB54F-A4E1-43C5-85FB-5EEC37210E01}"/>
              </a:ext>
            </a:extLst>
          </p:cNvPr>
          <p:cNvPicPr>
            <a:picLocks noChangeAspect="1"/>
          </p:cNvPicPr>
          <p:nvPr/>
        </p:nvPicPr>
        <p:blipFill>
          <a:blip r:embed="rId6"/>
          <a:stretch>
            <a:fillRect/>
          </a:stretch>
        </p:blipFill>
        <p:spPr>
          <a:xfrm>
            <a:off x="4258061" y="3507341"/>
            <a:ext cx="3290499" cy="3290499"/>
          </a:xfrm>
          <a:prstGeom prst="rect">
            <a:avLst/>
          </a:prstGeom>
        </p:spPr>
      </p:pic>
      <p:pic>
        <p:nvPicPr>
          <p:cNvPr id="9" name="Picture 8">
            <a:extLst>
              <a:ext uri="{FF2B5EF4-FFF2-40B4-BE49-F238E27FC236}">
                <a16:creationId xmlns:a16="http://schemas.microsoft.com/office/drawing/2014/main" id="{6EC868BA-C166-4867-9265-55694547765F}"/>
              </a:ext>
            </a:extLst>
          </p:cNvPr>
          <p:cNvPicPr>
            <a:picLocks noChangeAspect="1"/>
          </p:cNvPicPr>
          <p:nvPr/>
        </p:nvPicPr>
        <p:blipFill>
          <a:blip r:embed="rId7"/>
          <a:stretch>
            <a:fillRect/>
          </a:stretch>
        </p:blipFill>
        <p:spPr>
          <a:xfrm>
            <a:off x="8034746" y="3507341"/>
            <a:ext cx="3448661" cy="3308548"/>
          </a:xfrm>
          <a:prstGeom prst="rect">
            <a:avLst/>
          </a:prstGeom>
        </p:spPr>
      </p:pic>
    </p:spTree>
    <p:extLst>
      <p:ext uri="{BB962C8B-B14F-4D97-AF65-F5344CB8AC3E}">
        <p14:creationId xmlns:p14="http://schemas.microsoft.com/office/powerpoint/2010/main" val="15957036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0779E-4D81-3984-B09A-8B9FBA7959C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E17D25-AFCB-6728-AD3C-5CAA170ECC21}"/>
              </a:ext>
            </a:extLst>
          </p:cNvPr>
          <p:cNvSpPr>
            <a:spLocks noGrp="1"/>
          </p:cNvSpPr>
          <p:nvPr>
            <p:ph type="sldNum" sz="quarter" idx="21"/>
          </p:nvPr>
        </p:nvSpPr>
        <p:spPr>
          <a:xfrm>
            <a:off x="11610397" y="6344094"/>
            <a:ext cx="581207" cy="365125"/>
          </a:xfrm>
        </p:spPr>
        <p:txBody>
          <a:bodyPr/>
          <a:lstStyle>
            <a:defPPr>
              <a:defRPr lang="en-US"/>
            </a:defPPr>
            <a:lvl1pPr marL="0" algn="l" defTabSz="457178" rtl="0" eaLnBrk="1" latinLnBrk="0" hangingPunct="1">
              <a:defRPr sz="900" kern="1200">
                <a:solidFill>
                  <a:schemeClr val="tx1"/>
                </a:solidFill>
                <a:latin typeface="+mn-lt"/>
                <a:ea typeface="+mn-ea"/>
                <a:cs typeface="+mn-cs"/>
              </a:defRPr>
            </a:lvl1pPr>
            <a:lvl2pPr marL="228589" algn="l" defTabSz="457178" rtl="0" eaLnBrk="1" latinLnBrk="0" hangingPunct="1">
              <a:defRPr sz="900" kern="1200">
                <a:solidFill>
                  <a:schemeClr val="tx1"/>
                </a:solidFill>
                <a:latin typeface="+mn-lt"/>
                <a:ea typeface="+mn-ea"/>
                <a:cs typeface="+mn-cs"/>
              </a:defRPr>
            </a:lvl2pPr>
            <a:lvl3pPr marL="457178" algn="l" defTabSz="457178" rtl="0" eaLnBrk="1" latinLnBrk="0" hangingPunct="1">
              <a:defRPr sz="900" kern="1200">
                <a:solidFill>
                  <a:schemeClr val="tx1"/>
                </a:solidFill>
                <a:latin typeface="+mn-lt"/>
                <a:ea typeface="+mn-ea"/>
                <a:cs typeface="+mn-cs"/>
              </a:defRPr>
            </a:lvl3pPr>
            <a:lvl4pPr marL="685766" algn="l" defTabSz="457178" rtl="0" eaLnBrk="1" latinLnBrk="0" hangingPunct="1">
              <a:defRPr sz="900" kern="1200">
                <a:solidFill>
                  <a:schemeClr val="tx1"/>
                </a:solidFill>
                <a:latin typeface="+mn-lt"/>
                <a:ea typeface="+mn-ea"/>
                <a:cs typeface="+mn-cs"/>
              </a:defRPr>
            </a:lvl4pPr>
            <a:lvl5pPr marL="914355" algn="l" defTabSz="457178" rtl="0" eaLnBrk="1" latinLnBrk="0" hangingPunct="1">
              <a:defRPr sz="900" kern="1200">
                <a:solidFill>
                  <a:schemeClr val="tx1"/>
                </a:solidFill>
                <a:latin typeface="+mn-lt"/>
                <a:ea typeface="+mn-ea"/>
                <a:cs typeface="+mn-cs"/>
              </a:defRPr>
            </a:lvl5pPr>
            <a:lvl6pPr marL="1142943" algn="l" defTabSz="457178" rtl="0" eaLnBrk="1" latinLnBrk="0" hangingPunct="1">
              <a:defRPr sz="900" kern="1200">
                <a:solidFill>
                  <a:schemeClr val="tx1"/>
                </a:solidFill>
                <a:latin typeface="+mn-lt"/>
                <a:ea typeface="+mn-ea"/>
                <a:cs typeface="+mn-cs"/>
              </a:defRPr>
            </a:lvl6pPr>
            <a:lvl7pPr marL="1371532" algn="l" defTabSz="457178" rtl="0" eaLnBrk="1" latinLnBrk="0" hangingPunct="1">
              <a:defRPr sz="900" kern="1200">
                <a:solidFill>
                  <a:schemeClr val="tx1"/>
                </a:solidFill>
                <a:latin typeface="+mn-lt"/>
                <a:ea typeface="+mn-ea"/>
                <a:cs typeface="+mn-cs"/>
              </a:defRPr>
            </a:lvl7pPr>
            <a:lvl8pPr marL="1600120" algn="l" defTabSz="457178" rtl="0" eaLnBrk="1" latinLnBrk="0" hangingPunct="1">
              <a:defRPr sz="900" kern="1200">
                <a:solidFill>
                  <a:schemeClr val="tx1"/>
                </a:solidFill>
                <a:latin typeface="+mn-lt"/>
                <a:ea typeface="+mn-ea"/>
                <a:cs typeface="+mn-cs"/>
              </a:defRPr>
            </a:lvl8pPr>
            <a:lvl9pPr marL="1828709" algn="l" defTabSz="457178" rtl="0" eaLnBrk="1" latinLnBrk="0" hangingPunct="1">
              <a:defRPr sz="900" kern="1200">
                <a:solidFill>
                  <a:schemeClr val="tx1"/>
                </a:solidFill>
                <a:latin typeface="+mn-lt"/>
                <a:ea typeface="+mn-ea"/>
                <a:cs typeface="+mn-cs"/>
              </a:defRPr>
            </a:lvl9pPr>
          </a:lstStyle>
          <a:p>
            <a:fld id="{2CEBD8C0-39BE-7843-8827-ADED4A8488C3}" type="slidenum">
              <a:rPr lang="en-IE" smtClean="0"/>
              <a:pPr/>
              <a:t>6</a:t>
            </a:fld>
            <a:endParaRPr lang="en-IE" dirty="0"/>
          </a:p>
        </p:txBody>
      </p:sp>
      <p:sp>
        <p:nvSpPr>
          <p:cNvPr id="4" name="Text Placeholder 3">
            <a:extLst>
              <a:ext uri="{FF2B5EF4-FFF2-40B4-BE49-F238E27FC236}">
                <a16:creationId xmlns:a16="http://schemas.microsoft.com/office/drawing/2014/main" id="{FD847839-5443-8C4D-8F6B-E71C9AF72FDD}"/>
              </a:ext>
            </a:extLst>
          </p:cNvPr>
          <p:cNvSpPr>
            <a:spLocks noGrp="1"/>
          </p:cNvSpPr>
          <p:nvPr>
            <p:ph type="body" sz="quarter" idx="16"/>
          </p:nvPr>
        </p:nvSpPr>
        <p:spPr>
          <a:xfrm>
            <a:off x="533400" y="533400"/>
            <a:ext cx="8534400" cy="471281"/>
          </a:xfrm>
        </p:spPr>
        <p:txBody>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a:lstStyle>
          <a:p>
            <a:r>
              <a:rPr lang="en-IE" altLang="en-US" sz="2800" dirty="0"/>
              <a:t>Reasons to work in the Construction Industry</a:t>
            </a:r>
            <a:endParaRPr lang="en-US" sz="2800" dirty="0"/>
          </a:p>
        </p:txBody>
      </p:sp>
      <p:sp>
        <p:nvSpPr>
          <p:cNvPr id="12" name="TextBox 11">
            <a:extLst>
              <a:ext uri="{FF2B5EF4-FFF2-40B4-BE49-F238E27FC236}">
                <a16:creationId xmlns:a16="http://schemas.microsoft.com/office/drawing/2014/main" id="{A80E44D2-BCDA-B113-8BBC-F27581C62101}"/>
              </a:ext>
            </a:extLst>
          </p:cNvPr>
          <p:cNvSpPr txBox="1"/>
          <p:nvPr/>
        </p:nvSpPr>
        <p:spPr>
          <a:xfrm>
            <a:off x="838200" y="1500780"/>
            <a:ext cx="8839200" cy="4480201"/>
          </a:xfrm>
          <a:prstGeom prst="rect">
            <a:avLst/>
          </a:prstGeom>
          <a:noFill/>
        </p:spPr>
        <p:txBody>
          <a:bodyPr wrap="square">
            <a:spAutoFit/>
          </a:bodyPr>
          <a:lstStyle/>
          <a:p>
            <a:pPr marL="0" indent="0" eaLnBrk="1" hangingPunct="1">
              <a:lnSpc>
                <a:spcPct val="90000"/>
              </a:lnSpc>
              <a:spcBef>
                <a:spcPts val="1000"/>
              </a:spcBef>
              <a:buClrTx/>
              <a:buSzTx/>
              <a:buNone/>
            </a:pPr>
            <a:r>
              <a:rPr lang="en-IE" altLang="en-US" b="1" dirty="0"/>
              <a:t>1. You get to build important projects that communities rely on</a:t>
            </a:r>
          </a:p>
          <a:p>
            <a:pPr marL="0" indent="0" eaLnBrk="1" hangingPunct="1">
              <a:lnSpc>
                <a:spcPct val="90000"/>
              </a:lnSpc>
              <a:spcBef>
                <a:spcPts val="1000"/>
              </a:spcBef>
              <a:buClrTx/>
              <a:buSzTx/>
              <a:buNone/>
            </a:pPr>
            <a:r>
              <a:rPr lang="en-IE" altLang="en-US" dirty="0"/>
              <a:t>Whether it’s a hospital, a road, a home, a sports stadium or a school, the things you build matter to the people in your community.</a:t>
            </a:r>
          </a:p>
          <a:p>
            <a:pPr marL="0" indent="0" eaLnBrk="1" hangingPunct="1">
              <a:lnSpc>
                <a:spcPct val="90000"/>
              </a:lnSpc>
              <a:spcBef>
                <a:spcPts val="1000"/>
              </a:spcBef>
              <a:buClrTx/>
              <a:buSzTx/>
              <a:buNone/>
            </a:pPr>
            <a:endParaRPr lang="en-IE" altLang="en-US" dirty="0"/>
          </a:p>
          <a:p>
            <a:pPr>
              <a:lnSpc>
                <a:spcPct val="90000"/>
              </a:lnSpc>
              <a:spcBef>
                <a:spcPts val="1000"/>
              </a:spcBef>
            </a:pPr>
            <a:r>
              <a:rPr lang="en-IE" altLang="en-US" b="1" dirty="0"/>
              <a:t>2. You get to see immediate results from your work</a:t>
            </a:r>
          </a:p>
          <a:p>
            <a:pPr marL="0" indent="0" eaLnBrk="1" hangingPunct="1">
              <a:lnSpc>
                <a:spcPct val="90000"/>
              </a:lnSpc>
              <a:spcBef>
                <a:spcPts val="1000"/>
              </a:spcBef>
              <a:buClrTx/>
              <a:buSzTx/>
              <a:buNone/>
            </a:pPr>
            <a:r>
              <a:rPr lang="en-IE" altLang="en-US" dirty="0"/>
              <a:t>At the end of every day at work, you’ll be able to see the progress you and your team have made. Watching that progress turn into a completed project, day by day, is one of the most rewarding parts of a construction job.</a:t>
            </a:r>
          </a:p>
          <a:p>
            <a:pPr marL="0" indent="0" eaLnBrk="1" hangingPunct="1">
              <a:lnSpc>
                <a:spcPct val="90000"/>
              </a:lnSpc>
              <a:spcBef>
                <a:spcPts val="1000"/>
              </a:spcBef>
              <a:buClrTx/>
              <a:buSzTx/>
              <a:buNone/>
            </a:pPr>
            <a:endParaRPr lang="en-IE" altLang="en-US" sz="1800" dirty="0">
              <a:solidFill>
                <a:srgbClr val="000000"/>
              </a:solidFill>
              <a:latin typeface="Calibri" pitchFamily="34" charset="0"/>
            </a:endParaRPr>
          </a:p>
          <a:p>
            <a:pPr indent="0">
              <a:lnSpc>
                <a:spcPct val="90000"/>
              </a:lnSpc>
              <a:spcBef>
                <a:spcPts val="1000"/>
              </a:spcBef>
              <a:buClrTx/>
              <a:buSzTx/>
              <a:buNone/>
            </a:pPr>
            <a:r>
              <a:rPr lang="en-IE" altLang="en-US" b="1" dirty="0"/>
              <a:t>3. Every day is something new</a:t>
            </a:r>
          </a:p>
          <a:p>
            <a:pPr marL="0" indent="0" eaLnBrk="1" hangingPunct="1">
              <a:lnSpc>
                <a:spcPct val="90000"/>
              </a:lnSpc>
              <a:spcBef>
                <a:spcPts val="1000"/>
              </a:spcBef>
              <a:buClrTx/>
              <a:buSzTx/>
              <a:buNone/>
            </a:pPr>
            <a:r>
              <a:rPr lang="en-IE" altLang="en-US" dirty="0"/>
              <a:t>No two days are ever the same. Each day brings a new challenge and new possibilities. Each project you work on is different too. You have the ongoing opportunity to learn from other professionals, and the ability to learn new technologies as they emerge or evolve.</a:t>
            </a:r>
          </a:p>
        </p:txBody>
      </p:sp>
    </p:spTree>
    <p:extLst>
      <p:ext uri="{BB962C8B-B14F-4D97-AF65-F5344CB8AC3E}">
        <p14:creationId xmlns:p14="http://schemas.microsoft.com/office/powerpoint/2010/main" val="1959495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AE117-789E-3CAA-E5D0-A126844C9A6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BA6797-21BA-11E9-4EB7-99F84E39CF67}"/>
              </a:ext>
            </a:extLst>
          </p:cNvPr>
          <p:cNvSpPr>
            <a:spLocks noGrp="1"/>
          </p:cNvSpPr>
          <p:nvPr>
            <p:ph type="sldNum" sz="quarter" idx="21"/>
          </p:nvPr>
        </p:nvSpPr>
        <p:spPr>
          <a:xfrm>
            <a:off x="11610397" y="6344094"/>
            <a:ext cx="581207" cy="365125"/>
          </a:xfrm>
        </p:spPr>
        <p:txBody>
          <a:bodyPr/>
          <a:lstStyle>
            <a:defPPr>
              <a:defRPr lang="en-US"/>
            </a:defPPr>
            <a:lvl1pPr marL="0" algn="l" defTabSz="457178" rtl="0" eaLnBrk="1" latinLnBrk="0" hangingPunct="1">
              <a:defRPr sz="900" kern="1200">
                <a:solidFill>
                  <a:schemeClr val="tx1"/>
                </a:solidFill>
                <a:latin typeface="+mn-lt"/>
                <a:ea typeface="+mn-ea"/>
                <a:cs typeface="+mn-cs"/>
              </a:defRPr>
            </a:lvl1pPr>
            <a:lvl2pPr marL="228589" algn="l" defTabSz="457178" rtl="0" eaLnBrk="1" latinLnBrk="0" hangingPunct="1">
              <a:defRPr sz="900" kern="1200">
                <a:solidFill>
                  <a:schemeClr val="tx1"/>
                </a:solidFill>
                <a:latin typeface="+mn-lt"/>
                <a:ea typeface="+mn-ea"/>
                <a:cs typeface="+mn-cs"/>
              </a:defRPr>
            </a:lvl2pPr>
            <a:lvl3pPr marL="457178" algn="l" defTabSz="457178" rtl="0" eaLnBrk="1" latinLnBrk="0" hangingPunct="1">
              <a:defRPr sz="900" kern="1200">
                <a:solidFill>
                  <a:schemeClr val="tx1"/>
                </a:solidFill>
                <a:latin typeface="+mn-lt"/>
                <a:ea typeface="+mn-ea"/>
                <a:cs typeface="+mn-cs"/>
              </a:defRPr>
            </a:lvl3pPr>
            <a:lvl4pPr marL="685766" algn="l" defTabSz="457178" rtl="0" eaLnBrk="1" latinLnBrk="0" hangingPunct="1">
              <a:defRPr sz="900" kern="1200">
                <a:solidFill>
                  <a:schemeClr val="tx1"/>
                </a:solidFill>
                <a:latin typeface="+mn-lt"/>
                <a:ea typeface="+mn-ea"/>
                <a:cs typeface="+mn-cs"/>
              </a:defRPr>
            </a:lvl4pPr>
            <a:lvl5pPr marL="914355" algn="l" defTabSz="457178" rtl="0" eaLnBrk="1" latinLnBrk="0" hangingPunct="1">
              <a:defRPr sz="900" kern="1200">
                <a:solidFill>
                  <a:schemeClr val="tx1"/>
                </a:solidFill>
                <a:latin typeface="+mn-lt"/>
                <a:ea typeface="+mn-ea"/>
                <a:cs typeface="+mn-cs"/>
              </a:defRPr>
            </a:lvl5pPr>
            <a:lvl6pPr marL="1142943" algn="l" defTabSz="457178" rtl="0" eaLnBrk="1" latinLnBrk="0" hangingPunct="1">
              <a:defRPr sz="900" kern="1200">
                <a:solidFill>
                  <a:schemeClr val="tx1"/>
                </a:solidFill>
                <a:latin typeface="+mn-lt"/>
                <a:ea typeface="+mn-ea"/>
                <a:cs typeface="+mn-cs"/>
              </a:defRPr>
            </a:lvl6pPr>
            <a:lvl7pPr marL="1371532" algn="l" defTabSz="457178" rtl="0" eaLnBrk="1" latinLnBrk="0" hangingPunct="1">
              <a:defRPr sz="900" kern="1200">
                <a:solidFill>
                  <a:schemeClr val="tx1"/>
                </a:solidFill>
                <a:latin typeface="+mn-lt"/>
                <a:ea typeface="+mn-ea"/>
                <a:cs typeface="+mn-cs"/>
              </a:defRPr>
            </a:lvl7pPr>
            <a:lvl8pPr marL="1600120" algn="l" defTabSz="457178" rtl="0" eaLnBrk="1" latinLnBrk="0" hangingPunct="1">
              <a:defRPr sz="900" kern="1200">
                <a:solidFill>
                  <a:schemeClr val="tx1"/>
                </a:solidFill>
                <a:latin typeface="+mn-lt"/>
                <a:ea typeface="+mn-ea"/>
                <a:cs typeface="+mn-cs"/>
              </a:defRPr>
            </a:lvl8pPr>
            <a:lvl9pPr marL="1828709" algn="l" defTabSz="457178" rtl="0" eaLnBrk="1" latinLnBrk="0" hangingPunct="1">
              <a:defRPr sz="900" kern="1200">
                <a:solidFill>
                  <a:schemeClr val="tx1"/>
                </a:solidFill>
                <a:latin typeface="+mn-lt"/>
                <a:ea typeface="+mn-ea"/>
                <a:cs typeface="+mn-cs"/>
              </a:defRPr>
            </a:lvl9pPr>
          </a:lstStyle>
          <a:p>
            <a:fld id="{2CEBD8C0-39BE-7843-8827-ADED4A8488C3}" type="slidenum">
              <a:rPr lang="en-IE" smtClean="0"/>
              <a:pPr/>
              <a:t>7</a:t>
            </a:fld>
            <a:endParaRPr lang="en-IE" dirty="0"/>
          </a:p>
        </p:txBody>
      </p:sp>
      <p:sp>
        <p:nvSpPr>
          <p:cNvPr id="4" name="Text Placeholder 3">
            <a:extLst>
              <a:ext uri="{FF2B5EF4-FFF2-40B4-BE49-F238E27FC236}">
                <a16:creationId xmlns:a16="http://schemas.microsoft.com/office/drawing/2014/main" id="{79C4F78A-7782-3077-C8AD-F7CCD60AE12E}"/>
              </a:ext>
            </a:extLst>
          </p:cNvPr>
          <p:cNvSpPr>
            <a:spLocks noGrp="1"/>
          </p:cNvSpPr>
          <p:nvPr>
            <p:ph type="body" sz="quarter" idx="16"/>
          </p:nvPr>
        </p:nvSpPr>
        <p:spPr>
          <a:xfrm>
            <a:off x="533400" y="533400"/>
            <a:ext cx="8534400" cy="471281"/>
          </a:xfrm>
        </p:spPr>
        <p:txBody>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a:lstStyle>
          <a:p>
            <a:r>
              <a:rPr lang="en-IE" altLang="en-US" sz="2800" dirty="0"/>
              <a:t>Reasons to work in the Construction Industry</a:t>
            </a:r>
            <a:endParaRPr lang="en-US" sz="2800" dirty="0"/>
          </a:p>
        </p:txBody>
      </p:sp>
      <p:sp>
        <p:nvSpPr>
          <p:cNvPr id="12" name="TextBox 11">
            <a:extLst>
              <a:ext uri="{FF2B5EF4-FFF2-40B4-BE49-F238E27FC236}">
                <a16:creationId xmlns:a16="http://schemas.microsoft.com/office/drawing/2014/main" id="{E54C6B86-B8F4-50C1-75B0-D7612921C922}"/>
              </a:ext>
            </a:extLst>
          </p:cNvPr>
          <p:cNvSpPr txBox="1"/>
          <p:nvPr/>
        </p:nvSpPr>
        <p:spPr>
          <a:xfrm>
            <a:off x="838200" y="1500780"/>
            <a:ext cx="8839200" cy="5037276"/>
          </a:xfrm>
          <a:prstGeom prst="rect">
            <a:avLst/>
          </a:prstGeom>
          <a:noFill/>
        </p:spPr>
        <p:txBody>
          <a:bodyPr wrap="square">
            <a:spAutoFit/>
          </a:bodyPr>
          <a:lstStyle/>
          <a:p>
            <a:pPr>
              <a:lnSpc>
                <a:spcPct val="90000"/>
              </a:lnSpc>
              <a:spcBef>
                <a:spcPts val="1000"/>
              </a:spcBef>
            </a:pPr>
            <a:r>
              <a:rPr lang="en-IE" altLang="en-US" b="1" dirty="0"/>
              <a:t>4. You get to collaborate with a team</a:t>
            </a:r>
          </a:p>
          <a:p>
            <a:pPr>
              <a:lnSpc>
                <a:spcPct val="90000"/>
              </a:lnSpc>
              <a:spcBef>
                <a:spcPts val="1000"/>
              </a:spcBef>
            </a:pPr>
            <a:r>
              <a:rPr lang="en-IE" altLang="en-US" dirty="0"/>
              <a:t>Strong networks are formed on construction projects because everyone on the team depends on everyone else to get the job done.</a:t>
            </a:r>
          </a:p>
          <a:p>
            <a:pPr>
              <a:lnSpc>
                <a:spcPct val="90000"/>
              </a:lnSpc>
              <a:spcBef>
                <a:spcPts val="1000"/>
              </a:spcBef>
            </a:pPr>
            <a:endParaRPr lang="en-IE" altLang="en-US" dirty="0"/>
          </a:p>
          <a:p>
            <a:pPr indent="0">
              <a:lnSpc>
                <a:spcPct val="90000"/>
              </a:lnSpc>
              <a:spcBef>
                <a:spcPts val="1000"/>
              </a:spcBef>
              <a:buClrTx/>
              <a:buSzTx/>
              <a:buNone/>
            </a:pPr>
            <a:r>
              <a:rPr lang="en-IE" altLang="en-US" b="1" dirty="0"/>
              <a:t>5. Earn while you learn</a:t>
            </a:r>
          </a:p>
          <a:p>
            <a:pPr>
              <a:lnSpc>
                <a:spcPct val="90000"/>
              </a:lnSpc>
              <a:spcBef>
                <a:spcPts val="1000"/>
              </a:spcBef>
            </a:pPr>
            <a:r>
              <a:rPr lang="en-IE" altLang="en-US" dirty="0"/>
              <a:t>There are many ways into construction, whether you’ve just left school or are a changing career. You can earn while you learn as a construction apprentice or delve deeper into your chosen field with a degree.</a:t>
            </a:r>
          </a:p>
          <a:p>
            <a:pPr marL="0" indent="0" eaLnBrk="1" hangingPunct="1">
              <a:spcBef>
                <a:spcPct val="0"/>
              </a:spcBef>
              <a:buClrTx/>
              <a:buSzTx/>
              <a:buNone/>
            </a:pPr>
            <a:endParaRPr lang="en-IE" altLang="en-US" sz="2000" dirty="0">
              <a:solidFill>
                <a:srgbClr val="000000"/>
              </a:solidFill>
              <a:latin typeface="Calibri" pitchFamily="34" charset="0"/>
            </a:endParaRPr>
          </a:p>
          <a:p>
            <a:pPr indent="0">
              <a:lnSpc>
                <a:spcPct val="90000"/>
              </a:lnSpc>
              <a:spcBef>
                <a:spcPts val="1000"/>
              </a:spcBef>
              <a:buClrTx/>
              <a:buSzTx/>
              <a:buNone/>
            </a:pPr>
            <a:r>
              <a:rPr lang="en-IE" altLang="en-US" b="1" dirty="0"/>
              <a:t>6. You can build a lifelong career.</a:t>
            </a:r>
          </a:p>
          <a:p>
            <a:pPr>
              <a:lnSpc>
                <a:spcPct val="90000"/>
              </a:lnSpc>
              <a:spcBef>
                <a:spcPts val="1000"/>
              </a:spcBef>
            </a:pPr>
            <a:r>
              <a:rPr lang="en-IE" altLang="en-US" dirty="0"/>
              <a:t>After finishing their apprenticeships many construction workers have set up their own businesses, and many are expanding into projects overseas with international construction jobs. With time and experience, construction workers can advance management positions – like foreman, superintendent, supervisor, project manager and construction manager or move into different areas such as health and safety.</a:t>
            </a:r>
          </a:p>
          <a:p>
            <a:pPr>
              <a:lnSpc>
                <a:spcPct val="90000"/>
              </a:lnSpc>
              <a:spcBef>
                <a:spcPts val="1000"/>
              </a:spcBef>
            </a:pPr>
            <a:endParaRPr lang="en-IE" altLang="en-US" dirty="0"/>
          </a:p>
        </p:txBody>
      </p:sp>
    </p:spTree>
    <p:extLst>
      <p:ext uri="{BB962C8B-B14F-4D97-AF65-F5344CB8AC3E}">
        <p14:creationId xmlns:p14="http://schemas.microsoft.com/office/powerpoint/2010/main" val="800832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27B6B-57DC-7C6F-4340-C611FE4B47C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95165F-20E3-62DF-4BAB-8B14A5596F8D}"/>
              </a:ext>
            </a:extLst>
          </p:cNvPr>
          <p:cNvSpPr>
            <a:spLocks noGrp="1"/>
          </p:cNvSpPr>
          <p:nvPr>
            <p:ph type="sldNum" sz="quarter" idx="21"/>
          </p:nvPr>
        </p:nvSpPr>
        <p:spPr>
          <a:xfrm>
            <a:off x="11610397" y="6344094"/>
            <a:ext cx="581207" cy="365125"/>
          </a:xfrm>
        </p:spPr>
        <p:txBody>
          <a:bodyPr/>
          <a:lstStyle>
            <a:defPPr>
              <a:defRPr lang="en-US"/>
            </a:defPPr>
            <a:lvl1pPr marL="0" algn="l" defTabSz="457178" rtl="0" eaLnBrk="1" latinLnBrk="0" hangingPunct="1">
              <a:defRPr sz="900" kern="1200">
                <a:solidFill>
                  <a:schemeClr val="tx1"/>
                </a:solidFill>
                <a:latin typeface="+mn-lt"/>
                <a:ea typeface="+mn-ea"/>
                <a:cs typeface="+mn-cs"/>
              </a:defRPr>
            </a:lvl1pPr>
            <a:lvl2pPr marL="228589" algn="l" defTabSz="457178" rtl="0" eaLnBrk="1" latinLnBrk="0" hangingPunct="1">
              <a:defRPr sz="900" kern="1200">
                <a:solidFill>
                  <a:schemeClr val="tx1"/>
                </a:solidFill>
                <a:latin typeface="+mn-lt"/>
                <a:ea typeface="+mn-ea"/>
                <a:cs typeface="+mn-cs"/>
              </a:defRPr>
            </a:lvl2pPr>
            <a:lvl3pPr marL="457178" algn="l" defTabSz="457178" rtl="0" eaLnBrk="1" latinLnBrk="0" hangingPunct="1">
              <a:defRPr sz="900" kern="1200">
                <a:solidFill>
                  <a:schemeClr val="tx1"/>
                </a:solidFill>
                <a:latin typeface="+mn-lt"/>
                <a:ea typeface="+mn-ea"/>
                <a:cs typeface="+mn-cs"/>
              </a:defRPr>
            </a:lvl3pPr>
            <a:lvl4pPr marL="685766" algn="l" defTabSz="457178" rtl="0" eaLnBrk="1" latinLnBrk="0" hangingPunct="1">
              <a:defRPr sz="900" kern="1200">
                <a:solidFill>
                  <a:schemeClr val="tx1"/>
                </a:solidFill>
                <a:latin typeface="+mn-lt"/>
                <a:ea typeface="+mn-ea"/>
                <a:cs typeface="+mn-cs"/>
              </a:defRPr>
            </a:lvl4pPr>
            <a:lvl5pPr marL="914355" algn="l" defTabSz="457178" rtl="0" eaLnBrk="1" latinLnBrk="0" hangingPunct="1">
              <a:defRPr sz="900" kern="1200">
                <a:solidFill>
                  <a:schemeClr val="tx1"/>
                </a:solidFill>
                <a:latin typeface="+mn-lt"/>
                <a:ea typeface="+mn-ea"/>
                <a:cs typeface="+mn-cs"/>
              </a:defRPr>
            </a:lvl5pPr>
            <a:lvl6pPr marL="1142943" algn="l" defTabSz="457178" rtl="0" eaLnBrk="1" latinLnBrk="0" hangingPunct="1">
              <a:defRPr sz="900" kern="1200">
                <a:solidFill>
                  <a:schemeClr val="tx1"/>
                </a:solidFill>
                <a:latin typeface="+mn-lt"/>
                <a:ea typeface="+mn-ea"/>
                <a:cs typeface="+mn-cs"/>
              </a:defRPr>
            </a:lvl6pPr>
            <a:lvl7pPr marL="1371532" algn="l" defTabSz="457178" rtl="0" eaLnBrk="1" latinLnBrk="0" hangingPunct="1">
              <a:defRPr sz="900" kern="1200">
                <a:solidFill>
                  <a:schemeClr val="tx1"/>
                </a:solidFill>
                <a:latin typeface="+mn-lt"/>
                <a:ea typeface="+mn-ea"/>
                <a:cs typeface="+mn-cs"/>
              </a:defRPr>
            </a:lvl7pPr>
            <a:lvl8pPr marL="1600120" algn="l" defTabSz="457178" rtl="0" eaLnBrk="1" latinLnBrk="0" hangingPunct="1">
              <a:defRPr sz="900" kern="1200">
                <a:solidFill>
                  <a:schemeClr val="tx1"/>
                </a:solidFill>
                <a:latin typeface="+mn-lt"/>
                <a:ea typeface="+mn-ea"/>
                <a:cs typeface="+mn-cs"/>
              </a:defRPr>
            </a:lvl8pPr>
            <a:lvl9pPr marL="1828709" algn="l" defTabSz="457178" rtl="0" eaLnBrk="1" latinLnBrk="0" hangingPunct="1">
              <a:defRPr sz="900" kern="1200">
                <a:solidFill>
                  <a:schemeClr val="tx1"/>
                </a:solidFill>
                <a:latin typeface="+mn-lt"/>
                <a:ea typeface="+mn-ea"/>
                <a:cs typeface="+mn-cs"/>
              </a:defRPr>
            </a:lvl9pPr>
          </a:lstStyle>
          <a:p>
            <a:fld id="{2CEBD8C0-39BE-7843-8827-ADED4A8488C3}" type="slidenum">
              <a:rPr lang="en-IE" smtClean="0"/>
              <a:pPr/>
              <a:t>8</a:t>
            </a:fld>
            <a:endParaRPr lang="en-IE" dirty="0"/>
          </a:p>
        </p:txBody>
      </p:sp>
      <p:sp>
        <p:nvSpPr>
          <p:cNvPr id="4" name="Text Placeholder 3">
            <a:extLst>
              <a:ext uri="{FF2B5EF4-FFF2-40B4-BE49-F238E27FC236}">
                <a16:creationId xmlns:a16="http://schemas.microsoft.com/office/drawing/2014/main" id="{C90E3CE5-D250-330B-15F2-5BA9E9B8F595}"/>
              </a:ext>
            </a:extLst>
          </p:cNvPr>
          <p:cNvSpPr>
            <a:spLocks noGrp="1"/>
          </p:cNvSpPr>
          <p:nvPr>
            <p:ph type="body" sz="quarter" idx="16"/>
          </p:nvPr>
        </p:nvSpPr>
        <p:spPr>
          <a:xfrm>
            <a:off x="533400" y="533400"/>
            <a:ext cx="8534400" cy="471281"/>
          </a:xfrm>
        </p:spPr>
        <p:txBody>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a:lstStyle>
          <a:p>
            <a:r>
              <a:rPr lang="en-IE" altLang="en-US" sz="3200" dirty="0"/>
              <a:t>Apprenticeships</a:t>
            </a:r>
            <a:endParaRPr lang="en-US" sz="3200" dirty="0"/>
          </a:p>
        </p:txBody>
      </p:sp>
      <p:sp>
        <p:nvSpPr>
          <p:cNvPr id="12" name="TextBox 11">
            <a:extLst>
              <a:ext uri="{FF2B5EF4-FFF2-40B4-BE49-F238E27FC236}">
                <a16:creationId xmlns:a16="http://schemas.microsoft.com/office/drawing/2014/main" id="{3547788C-E37A-FE75-BC0A-89F5182B1412}"/>
              </a:ext>
            </a:extLst>
          </p:cNvPr>
          <p:cNvSpPr txBox="1"/>
          <p:nvPr/>
        </p:nvSpPr>
        <p:spPr>
          <a:xfrm>
            <a:off x="914400" y="1735653"/>
            <a:ext cx="8839200" cy="4608441"/>
          </a:xfrm>
          <a:prstGeom prst="rect">
            <a:avLst/>
          </a:prstGeom>
          <a:noFill/>
        </p:spPr>
        <p:txBody>
          <a:bodyPr wrap="square">
            <a:spAutoFit/>
          </a:bodyPr>
          <a:lstStyle/>
          <a:p>
            <a:pPr marL="285750" indent="-285750">
              <a:lnSpc>
                <a:spcPct val="90000"/>
              </a:lnSpc>
              <a:spcBef>
                <a:spcPts val="1000"/>
              </a:spcBef>
              <a:buFont typeface="Arial" panose="020B0604020202020204" pitchFamily="34" charset="0"/>
              <a:buChar char="•"/>
            </a:pPr>
            <a:r>
              <a:rPr lang="en-IE" altLang="en-US" dirty="0"/>
              <a:t>Apprenticeships are </a:t>
            </a:r>
            <a:r>
              <a:rPr lang="en-IE" altLang="en-US" b="1" dirty="0"/>
              <a:t>“employer lead” </a:t>
            </a:r>
            <a:r>
              <a:rPr lang="en-IE" altLang="en-US" dirty="0"/>
              <a:t>– meaning that in order to get an apprenticeship, you must persuade an employer to register you as an apprentice. Once you have been registered, you will commence your seven phases as outlined in the next slide.</a:t>
            </a:r>
          </a:p>
          <a:p>
            <a:pPr>
              <a:lnSpc>
                <a:spcPct val="90000"/>
              </a:lnSpc>
              <a:spcBef>
                <a:spcPts val="1000"/>
              </a:spcBef>
            </a:pPr>
            <a:endParaRPr lang="en-IE" altLang="en-US" dirty="0"/>
          </a:p>
          <a:p>
            <a:pPr marL="285750" indent="-285750">
              <a:lnSpc>
                <a:spcPct val="90000"/>
              </a:lnSpc>
              <a:spcBef>
                <a:spcPts val="1000"/>
              </a:spcBef>
              <a:buFont typeface="Arial" panose="020B0604020202020204" pitchFamily="34" charset="0"/>
              <a:buChar char="•"/>
            </a:pPr>
            <a:r>
              <a:rPr lang="en-IE" altLang="en-US" dirty="0"/>
              <a:t>3 of these phases are through the training provider and 4 are on the job with an employer/construction company. The entire apprenticeship process takes approximately 4 years.</a:t>
            </a:r>
          </a:p>
          <a:p>
            <a:pPr>
              <a:lnSpc>
                <a:spcPct val="90000"/>
              </a:lnSpc>
              <a:spcBef>
                <a:spcPts val="1000"/>
              </a:spcBef>
            </a:pPr>
            <a:endParaRPr lang="en-IE" altLang="en-US" dirty="0"/>
          </a:p>
          <a:p>
            <a:pPr marL="285750" indent="-285750">
              <a:lnSpc>
                <a:spcPct val="90000"/>
              </a:lnSpc>
              <a:spcBef>
                <a:spcPts val="1000"/>
              </a:spcBef>
              <a:buFont typeface="Arial" panose="020B0604020202020204" pitchFamily="34" charset="0"/>
              <a:buChar char="•"/>
            </a:pPr>
            <a:r>
              <a:rPr lang="en-IE" altLang="en-US" dirty="0"/>
              <a:t>Apprentices </a:t>
            </a:r>
            <a:r>
              <a:rPr lang="en-IE" altLang="en-US" b="1" dirty="0"/>
              <a:t>get paid throughout </a:t>
            </a:r>
            <a:r>
              <a:rPr lang="en-IE" altLang="en-US" dirty="0"/>
              <a:t>all the phases. Rates increase as you progress.</a:t>
            </a:r>
          </a:p>
          <a:p>
            <a:pPr marL="285750" indent="-285750">
              <a:lnSpc>
                <a:spcPct val="90000"/>
              </a:lnSpc>
              <a:spcBef>
                <a:spcPts val="1000"/>
              </a:spcBef>
              <a:buFont typeface="Arial" panose="020B0604020202020204" pitchFamily="34" charset="0"/>
              <a:buChar char="•"/>
            </a:pPr>
            <a:endParaRPr lang="en-IE" altLang="en-US" dirty="0"/>
          </a:p>
          <a:p>
            <a:pPr marL="285750" indent="-285750">
              <a:lnSpc>
                <a:spcPct val="90000"/>
              </a:lnSpc>
              <a:spcBef>
                <a:spcPts val="1000"/>
              </a:spcBef>
              <a:buFont typeface="Arial" panose="020B0604020202020204" pitchFamily="34" charset="0"/>
              <a:buChar char="•"/>
            </a:pPr>
            <a:endParaRPr lang="en-IE" altLang="en-US" dirty="0"/>
          </a:p>
          <a:p>
            <a:pPr>
              <a:lnSpc>
                <a:spcPct val="90000"/>
              </a:lnSpc>
              <a:spcBef>
                <a:spcPts val="1000"/>
              </a:spcBef>
            </a:pPr>
            <a:endParaRPr lang="en-IE" altLang="en-US" dirty="0"/>
          </a:p>
          <a:p>
            <a:pPr>
              <a:lnSpc>
                <a:spcPct val="90000"/>
              </a:lnSpc>
              <a:spcBef>
                <a:spcPts val="1000"/>
              </a:spcBef>
            </a:pPr>
            <a:endParaRPr lang="en-IE" altLang="en-US" dirty="0"/>
          </a:p>
        </p:txBody>
      </p:sp>
    </p:spTree>
    <p:extLst>
      <p:ext uri="{BB962C8B-B14F-4D97-AF65-F5344CB8AC3E}">
        <p14:creationId xmlns:p14="http://schemas.microsoft.com/office/powerpoint/2010/main" val="3686602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6BFF8-9079-4E93-E04E-875FF8A954D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19E8D07-C63A-AD80-2291-FB9A408FBFCE}"/>
              </a:ext>
            </a:extLst>
          </p:cNvPr>
          <p:cNvSpPr>
            <a:spLocks noGrp="1"/>
          </p:cNvSpPr>
          <p:nvPr>
            <p:ph type="sldNum" sz="quarter" idx="21"/>
          </p:nvPr>
        </p:nvSpPr>
        <p:spPr>
          <a:xfrm>
            <a:off x="11610397" y="6344094"/>
            <a:ext cx="581207" cy="365125"/>
          </a:xfrm>
        </p:spPr>
        <p:txBody>
          <a:bodyPr/>
          <a:lstStyle>
            <a:defPPr>
              <a:defRPr lang="en-US"/>
            </a:defPPr>
            <a:lvl1pPr marL="0" algn="l" defTabSz="457178" rtl="0" eaLnBrk="1" latinLnBrk="0" hangingPunct="1">
              <a:defRPr sz="900" kern="1200">
                <a:solidFill>
                  <a:schemeClr val="tx1"/>
                </a:solidFill>
                <a:latin typeface="+mn-lt"/>
                <a:ea typeface="+mn-ea"/>
                <a:cs typeface="+mn-cs"/>
              </a:defRPr>
            </a:lvl1pPr>
            <a:lvl2pPr marL="228589" algn="l" defTabSz="457178" rtl="0" eaLnBrk="1" latinLnBrk="0" hangingPunct="1">
              <a:defRPr sz="900" kern="1200">
                <a:solidFill>
                  <a:schemeClr val="tx1"/>
                </a:solidFill>
                <a:latin typeface="+mn-lt"/>
                <a:ea typeface="+mn-ea"/>
                <a:cs typeface="+mn-cs"/>
              </a:defRPr>
            </a:lvl2pPr>
            <a:lvl3pPr marL="457178" algn="l" defTabSz="457178" rtl="0" eaLnBrk="1" latinLnBrk="0" hangingPunct="1">
              <a:defRPr sz="900" kern="1200">
                <a:solidFill>
                  <a:schemeClr val="tx1"/>
                </a:solidFill>
                <a:latin typeface="+mn-lt"/>
                <a:ea typeface="+mn-ea"/>
                <a:cs typeface="+mn-cs"/>
              </a:defRPr>
            </a:lvl3pPr>
            <a:lvl4pPr marL="685766" algn="l" defTabSz="457178" rtl="0" eaLnBrk="1" latinLnBrk="0" hangingPunct="1">
              <a:defRPr sz="900" kern="1200">
                <a:solidFill>
                  <a:schemeClr val="tx1"/>
                </a:solidFill>
                <a:latin typeface="+mn-lt"/>
                <a:ea typeface="+mn-ea"/>
                <a:cs typeface="+mn-cs"/>
              </a:defRPr>
            </a:lvl4pPr>
            <a:lvl5pPr marL="914355" algn="l" defTabSz="457178" rtl="0" eaLnBrk="1" latinLnBrk="0" hangingPunct="1">
              <a:defRPr sz="900" kern="1200">
                <a:solidFill>
                  <a:schemeClr val="tx1"/>
                </a:solidFill>
                <a:latin typeface="+mn-lt"/>
                <a:ea typeface="+mn-ea"/>
                <a:cs typeface="+mn-cs"/>
              </a:defRPr>
            </a:lvl5pPr>
            <a:lvl6pPr marL="1142943" algn="l" defTabSz="457178" rtl="0" eaLnBrk="1" latinLnBrk="0" hangingPunct="1">
              <a:defRPr sz="900" kern="1200">
                <a:solidFill>
                  <a:schemeClr val="tx1"/>
                </a:solidFill>
                <a:latin typeface="+mn-lt"/>
                <a:ea typeface="+mn-ea"/>
                <a:cs typeface="+mn-cs"/>
              </a:defRPr>
            </a:lvl6pPr>
            <a:lvl7pPr marL="1371532" algn="l" defTabSz="457178" rtl="0" eaLnBrk="1" latinLnBrk="0" hangingPunct="1">
              <a:defRPr sz="900" kern="1200">
                <a:solidFill>
                  <a:schemeClr val="tx1"/>
                </a:solidFill>
                <a:latin typeface="+mn-lt"/>
                <a:ea typeface="+mn-ea"/>
                <a:cs typeface="+mn-cs"/>
              </a:defRPr>
            </a:lvl7pPr>
            <a:lvl8pPr marL="1600120" algn="l" defTabSz="457178" rtl="0" eaLnBrk="1" latinLnBrk="0" hangingPunct="1">
              <a:defRPr sz="900" kern="1200">
                <a:solidFill>
                  <a:schemeClr val="tx1"/>
                </a:solidFill>
                <a:latin typeface="+mn-lt"/>
                <a:ea typeface="+mn-ea"/>
                <a:cs typeface="+mn-cs"/>
              </a:defRPr>
            </a:lvl8pPr>
            <a:lvl9pPr marL="1828709" algn="l" defTabSz="457178" rtl="0" eaLnBrk="1" latinLnBrk="0" hangingPunct="1">
              <a:defRPr sz="900" kern="1200">
                <a:solidFill>
                  <a:schemeClr val="tx1"/>
                </a:solidFill>
                <a:latin typeface="+mn-lt"/>
                <a:ea typeface="+mn-ea"/>
                <a:cs typeface="+mn-cs"/>
              </a:defRPr>
            </a:lvl9pPr>
          </a:lstStyle>
          <a:p>
            <a:fld id="{2CEBD8C0-39BE-7843-8827-ADED4A8488C3}" type="slidenum">
              <a:rPr lang="en-IE" smtClean="0"/>
              <a:pPr/>
              <a:t>9</a:t>
            </a:fld>
            <a:endParaRPr lang="en-IE" dirty="0"/>
          </a:p>
        </p:txBody>
      </p:sp>
      <p:sp>
        <p:nvSpPr>
          <p:cNvPr id="4" name="Text Placeholder 3">
            <a:extLst>
              <a:ext uri="{FF2B5EF4-FFF2-40B4-BE49-F238E27FC236}">
                <a16:creationId xmlns:a16="http://schemas.microsoft.com/office/drawing/2014/main" id="{85453B8F-91E6-76CB-C2D7-ACAF3957AB36}"/>
              </a:ext>
            </a:extLst>
          </p:cNvPr>
          <p:cNvSpPr>
            <a:spLocks noGrp="1"/>
          </p:cNvSpPr>
          <p:nvPr>
            <p:ph type="body" sz="quarter" idx="16"/>
          </p:nvPr>
        </p:nvSpPr>
        <p:spPr>
          <a:xfrm>
            <a:off x="533400" y="533400"/>
            <a:ext cx="8534400" cy="471281"/>
          </a:xfrm>
        </p:spPr>
        <p:txBody>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a:lstStyle>
          <a:p>
            <a:r>
              <a:rPr lang="en-IE" altLang="en-US" sz="3200" dirty="0"/>
              <a:t>Apprenticeships</a:t>
            </a:r>
            <a:endParaRPr lang="en-US" sz="3200" dirty="0"/>
          </a:p>
        </p:txBody>
      </p:sp>
      <p:pic>
        <p:nvPicPr>
          <p:cNvPr id="2" name="Content Placeholder 1">
            <a:extLst>
              <a:ext uri="{FF2B5EF4-FFF2-40B4-BE49-F238E27FC236}">
                <a16:creationId xmlns:a16="http://schemas.microsoft.com/office/drawing/2014/main" id="{C1F7ABAB-99F7-A351-3A8C-B96434C13F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38200" y="1447800"/>
            <a:ext cx="9355837" cy="4419600"/>
          </a:xfrm>
          <a:prstGeom prst="rect">
            <a:avLst/>
          </a:prstGeom>
        </p:spPr>
      </p:pic>
    </p:spTree>
    <p:extLst>
      <p:ext uri="{BB962C8B-B14F-4D97-AF65-F5344CB8AC3E}">
        <p14:creationId xmlns:p14="http://schemas.microsoft.com/office/powerpoint/2010/main" val="1753275399"/>
      </p:ext>
    </p:extLst>
  </p:cSld>
  <p:clrMapOvr>
    <a:masterClrMapping/>
  </p:clrMapOvr>
</p:sld>
</file>

<file path=ppt/theme/theme1.xml><?xml version="1.0" encoding="utf-8"?>
<a:theme xmlns:a="http://schemas.openxmlformats.org/drawingml/2006/main" name="2_Office Theme">
  <a:themeElements>
    <a:clrScheme name="Custom 13">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rk-03 Presentation Layout_CA -v6.potx" id="{9FD5D463-2B33-42F3-81B0-0B3C3C07F674}" vid="{A96E6666-7943-4E22-B401-67432B4C0CEF}"/>
    </a:ext>
  </a:extLst>
</a:theme>
</file>

<file path=ppt/theme/theme2.xml><?xml version="1.0" encoding="utf-8"?>
<a:theme xmlns:a="http://schemas.openxmlformats.org/drawingml/2006/main" name="Office Theme">
  <a:themeElements>
    <a:clrScheme name="CIF">
      <a:dk1>
        <a:srgbClr val="143051"/>
      </a:dk1>
      <a:lt1>
        <a:srgbClr val="FFFFFF"/>
      </a:lt1>
      <a:dk2>
        <a:srgbClr val="4140EB"/>
      </a:dk2>
      <a:lt2>
        <a:srgbClr val="A2C1C3"/>
      </a:lt2>
      <a:accent1>
        <a:srgbClr val="4140EB"/>
      </a:accent1>
      <a:accent2>
        <a:srgbClr val="ADFFE3"/>
      </a:accent2>
      <a:accent3>
        <a:srgbClr val="7182F6"/>
      </a:accent3>
      <a:accent4>
        <a:srgbClr val="D0F581"/>
      </a:accent4>
      <a:accent5>
        <a:srgbClr val="E0DBC7"/>
      </a:accent5>
      <a:accent6>
        <a:srgbClr val="A2C1C3"/>
      </a:accent6>
      <a:hlink>
        <a:srgbClr val="4D8FF7"/>
      </a:hlink>
      <a:folHlink>
        <a:srgbClr val="143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9BE4873C01CE418FBC4961E6191476" ma:contentTypeVersion="10" ma:contentTypeDescription="Create a new document." ma:contentTypeScope="" ma:versionID="e5995341245ccadbb9a21f4c58be006c">
  <xsd:schema xmlns:xsd="http://www.w3.org/2001/XMLSchema" xmlns:xs="http://www.w3.org/2001/XMLSchema" xmlns:p="http://schemas.microsoft.com/office/2006/metadata/properties" xmlns:ns2="2d40d060-6a64-45f6-ae09-e1f0c4ec05cc" targetNamespace="http://schemas.microsoft.com/office/2006/metadata/properties" ma:root="true" ma:fieldsID="eb65f0c6430e3b8b3f2117a0730bee47" ns2:_="">
    <xsd:import namespace="2d40d060-6a64-45f6-ae09-e1f0c4ec05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40d060-6a64-45f6-ae09-e1f0c4ec0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F6A02F-8134-47DB-AFD4-453430CEF5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40d060-6a64-45f6-ae09-e1f0c4ec05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12BBF5-B7E6-406D-A2FF-5F8E97932DBD}">
  <ds:schemaRefs>
    <ds:schemaRef ds:uri="http://schemas.microsoft.com/sharepoint/v3/contenttype/forms"/>
  </ds:schemaRefs>
</ds:datastoreItem>
</file>

<file path=customXml/itemProps3.xml><?xml version="1.0" encoding="utf-8"?>
<ds:datastoreItem xmlns:ds="http://schemas.openxmlformats.org/officeDocument/2006/customXml" ds:itemID="{FA784218-2ABC-4E85-B821-B401E42F3DC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2055</TotalTime>
  <Words>1416</Words>
  <Application>Microsoft Office PowerPoint</Application>
  <PresentationFormat>Widescreen</PresentationFormat>
  <Paragraphs>193</Paragraphs>
  <Slides>21</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Antonio</vt:lpstr>
      <vt:lpstr>Antonio Light</vt:lpstr>
      <vt:lpstr>Archivo</vt:lpstr>
      <vt:lpstr>Arial</vt:lpstr>
      <vt:lpstr>Arial Black</vt:lpstr>
      <vt:lpstr>Calibri</vt:lpstr>
      <vt:lpstr>Open Sans</vt:lpstr>
      <vt:lpstr>Times New Roman</vt:lpstr>
      <vt:lpstr>Wingdings</vt:lpstr>
      <vt:lpstr>2_Office Theme</vt:lpstr>
      <vt:lpstr>Office Theme</vt:lpstr>
      <vt:lpstr>PowerPoint Presentation</vt:lpstr>
      <vt:lpstr>Construction Industry in Context </vt:lpstr>
      <vt:lpstr>Total labour demand from housing construction will need to rise from approximately 40,000 fulltime equivalent workers at present, to 67,500 by 2025.   As the backlog of housing output has built up, a further increase, possibly up to 80,000 workers may be necessary.  It is suggested, that the following will need to be recruited or trained to meet demand.   </vt:lpstr>
      <vt:lpstr>Routes of Entry: (i) CAO (ii) Apprenticeship (iii) Traineeship (iv) General Operative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Deirdre Herlihy</dc:creator>
  <cp:lastModifiedBy>Hayley Lynch</cp:lastModifiedBy>
  <cp:revision>6</cp:revision>
  <dcterms:created xsi:type="dcterms:W3CDTF">2022-03-16T17:52:18Z</dcterms:created>
  <dcterms:modified xsi:type="dcterms:W3CDTF">2025-10-06T13:23:46Z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2022-03-09T00:00:00Z</vt:filetime>
  </property>
  <property fmtid="{D5CDD505-2E9C-101B-9397-08002B2CF9AE}" pid="3" name="Creator">
    <vt:lpwstr>Acrobat PDFMaker 15 for PowerPoint</vt:lpwstr>
  </property>
  <property fmtid="{D5CDD505-2E9C-101B-9397-08002B2CF9AE}" pid="4" name="LastSaved">
    <vt:filetime>2022-03-16T00:00:00Z</vt:filetime>
  </property>
  <property fmtid="{D5CDD505-2E9C-101B-9397-08002B2CF9AE}" pid="5" name="ContentTypeId">
    <vt:lpwstr>0x010100E19BE4873C01CE418FBC4961E6191476</vt:lpwstr>
  </property>
</Properties>
</file>